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05" r:id="rId5"/>
    <p:sldId id="2146849204" r:id="rId6"/>
    <p:sldId id="2146849200" r:id="rId7"/>
    <p:sldId id="2146849201" r:id="rId8"/>
    <p:sldId id="2146849202" r:id="rId9"/>
    <p:sldId id="2146849203" r:id="rId10"/>
    <p:sldId id="340" r:id="rId11"/>
    <p:sldId id="336" r:id="rId12"/>
    <p:sldId id="348" r:id="rId13"/>
    <p:sldId id="339" r:id="rId14"/>
    <p:sldId id="333" r:id="rId15"/>
    <p:sldId id="331" r:id="rId16"/>
    <p:sldId id="346" r:id="rId17"/>
    <p:sldId id="330" r:id="rId18"/>
    <p:sldId id="325"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C5CD01-AC97-4122-039D-B4439AD1AB8F}" name="Beverly, Charisse" initials="CB" userId="S::Charisse.Beverly@cscglobal.com::ab2a363b-da59-4832-8f71-43d3873f1d80" providerId="AD"/>
  <p188:author id="{A6381A99-BCA4-820D-8FE5-3CFB9C7E487E}" name="Lyons, Jeff" initials="JL" userId="S::Jeff.Lyons@cscglobal.com::518c9ef4-bba1-4f51-8ade-5f97012efe95" providerId="AD"/>
  <p188:author id="{79F597C1-1C36-2D5A-2F84-2E1F9DDD673F}" name="Nijanthan M" initials="NM" userId="S::nijanthan.m@intertrustgroup.com::1f24a5ab-e125-4df0-ba9c-05dcac6206d6" providerId="AD"/>
  <p188:author id="{7EF6B9C3-6E22-0057-5D4B-A770D030BFC9}" name="Raina, Rashi" initials="RR" userId="S::Rashi.Raina@cscglobal.com::36b830c7-4a50-40a8-9f2e-56494c308f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19C"/>
    <a:srgbClr val="F39200"/>
    <a:srgbClr val="831F82"/>
    <a:srgbClr val="00B2A9"/>
    <a:srgbClr val="8DB9CA"/>
    <a:srgbClr val="42788F"/>
    <a:srgbClr val="D1344F"/>
    <a:srgbClr val="222222"/>
    <a:srgbClr val="66DDD4"/>
    <a:srgbClr val="003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6327"/>
  </p:normalViewPr>
  <p:slideViewPr>
    <p:cSldViewPr snapToGrid="0" snapToObjects="1">
      <p:cViewPr varScale="1">
        <p:scale>
          <a:sx n="63" d="100"/>
          <a:sy n="63" d="100"/>
        </p:scale>
        <p:origin x="744"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68" d="100"/>
          <a:sy n="168" d="100"/>
        </p:scale>
        <p:origin x="640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99AC9C-42A9-BD4F-93AB-80F3FAC1D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083B6D-6C1F-AB47-812C-CBD57418F2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E00B54-DFCD-9141-B93B-31C43998DEBD}" type="datetimeFigureOut">
              <a:rPr lang="en-US" smtClean="0"/>
              <a:t>4/21/2025</a:t>
            </a:fld>
            <a:endParaRPr lang="en-US"/>
          </a:p>
        </p:txBody>
      </p:sp>
      <p:sp>
        <p:nvSpPr>
          <p:cNvPr id="4" name="Footer Placeholder 3">
            <a:extLst>
              <a:ext uri="{FF2B5EF4-FFF2-40B4-BE49-F238E27FC236}">
                <a16:creationId xmlns:a16="http://schemas.microsoft.com/office/drawing/2014/main" id="{8305AEA3-3D05-4C42-B524-3939DE32A7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75EEE5-8AC7-564C-A2D8-35714D7BC1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80AA12-6359-5B4F-98F9-BC28B06400A1}" type="slidenum">
              <a:rPr lang="en-US" smtClean="0"/>
              <a:t>‹#›</a:t>
            </a:fld>
            <a:endParaRPr lang="en-US"/>
          </a:p>
        </p:txBody>
      </p:sp>
    </p:spTree>
    <p:extLst>
      <p:ext uri="{BB962C8B-B14F-4D97-AF65-F5344CB8AC3E}">
        <p14:creationId xmlns:p14="http://schemas.microsoft.com/office/powerpoint/2010/main" val="3838761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A7AD6-D9D4-224B-A1AB-7EBEEA916A9E}"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9B8C6-3F04-9749-ACF4-E7EC052F484A}" type="slidenum">
              <a:rPr lang="en-US" smtClean="0"/>
              <a:t>‹#›</a:t>
            </a:fld>
            <a:endParaRPr lang="en-US"/>
          </a:p>
        </p:txBody>
      </p:sp>
    </p:spTree>
    <p:extLst>
      <p:ext uri="{BB962C8B-B14F-4D97-AF65-F5344CB8AC3E}">
        <p14:creationId xmlns:p14="http://schemas.microsoft.com/office/powerpoint/2010/main" val="28364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9B8C6-3F04-9749-ACF4-E7EC052F484A}" type="slidenum">
              <a:rPr lang="en-US" smtClean="0"/>
              <a:t>1</a:t>
            </a:fld>
            <a:endParaRPr lang="en-US"/>
          </a:p>
        </p:txBody>
      </p:sp>
    </p:spTree>
    <p:extLst>
      <p:ext uri="{BB962C8B-B14F-4D97-AF65-F5344CB8AC3E}">
        <p14:creationId xmlns:p14="http://schemas.microsoft.com/office/powerpoint/2010/main" val="1388753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340" name="Shape 340"/>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lang="en-US" sz="1200" dirty="0"/>
              <a:t>[Sanket]</a:t>
            </a:r>
          </a:p>
          <a:p>
            <a:pPr lvl="0">
              <a:defRPr sz="1800"/>
            </a:pPr>
            <a:r>
              <a:rPr lang="en-US" sz="1200" dirty="0"/>
              <a:t>As a reminder, p</a:t>
            </a:r>
            <a:r>
              <a:rPr sz="1200" dirty="0"/>
              <a:t>lease stay connected with us via social media</a:t>
            </a:r>
            <a:r>
              <a:rPr lang="en-US" sz="1200" dirty="0"/>
              <a:t>, and be sure to sign up as part of our talent community. You’ll receive emails related to upcoming webinars, award wins, openings, and more.</a:t>
            </a:r>
            <a:endParaRPr sz="1200" dirty="0"/>
          </a:p>
        </p:txBody>
      </p:sp>
    </p:spTree>
    <p:extLst>
      <p:ext uri="{BB962C8B-B14F-4D97-AF65-F5344CB8AC3E}">
        <p14:creationId xmlns:p14="http://schemas.microsoft.com/office/powerpoint/2010/main" val="308057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F9B8C6-3F04-9749-ACF4-E7EC052F484A}" type="slidenum">
              <a:rPr lang="en-US" smtClean="0"/>
              <a:t>16</a:t>
            </a:fld>
            <a:endParaRPr lang="en-US" dirty="0"/>
          </a:p>
        </p:txBody>
      </p:sp>
    </p:spTree>
    <p:extLst>
      <p:ext uri="{BB962C8B-B14F-4D97-AF65-F5344CB8AC3E}">
        <p14:creationId xmlns:p14="http://schemas.microsoft.com/office/powerpoint/2010/main" val="1298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a:t>
            </a:r>
          </a:p>
          <a:p>
            <a:endParaRPr lang="en-US" dirty="0"/>
          </a:p>
          <a:p>
            <a:pPr marL="171450" indent="-171450">
              <a:buFont typeface="Arial" panose="020B0604020202020204" pitchFamily="34" charset="0"/>
              <a:buChar char="•"/>
            </a:pPr>
            <a:r>
              <a:rPr lang="en-US" dirty="0"/>
              <a:t>Overview of the topics we’ll be covering in the webinar</a:t>
            </a:r>
          </a:p>
          <a:p>
            <a:pPr marL="171450" indent="-171450">
              <a:buFont typeface="Arial" panose="020B0604020202020204" pitchFamily="34" charset="0"/>
              <a:buChar char="•"/>
            </a:pPr>
            <a:r>
              <a:rPr lang="en-US" dirty="0"/>
              <a:t>What we hope attendees will come away with after this presentation</a:t>
            </a:r>
          </a:p>
        </p:txBody>
      </p:sp>
      <p:sp>
        <p:nvSpPr>
          <p:cNvPr id="4" name="Slide Number Placeholder 3"/>
          <p:cNvSpPr>
            <a:spLocks noGrp="1"/>
          </p:cNvSpPr>
          <p:nvPr>
            <p:ph type="sldNum" sz="quarter" idx="5"/>
          </p:nvPr>
        </p:nvSpPr>
        <p:spPr/>
        <p:txBody>
          <a:bodyPr/>
          <a:lstStyle/>
          <a:p>
            <a:fld id="{88F9B8C6-3F04-9749-ACF4-E7EC052F484A}" type="slidenum">
              <a:rPr lang="en-US" smtClean="0"/>
              <a:t>2</a:t>
            </a:fld>
            <a:endParaRPr lang="en-US" dirty="0"/>
          </a:p>
        </p:txBody>
      </p:sp>
    </p:spTree>
    <p:extLst>
      <p:ext uri="{BB962C8B-B14F-4D97-AF65-F5344CB8AC3E}">
        <p14:creationId xmlns:p14="http://schemas.microsoft.com/office/powerpoint/2010/main" val="376533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9B8C6-3F04-9749-ACF4-E7EC052F4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8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[Sanket]</a:t>
            </a:r>
          </a:p>
          <a:p>
            <a:endParaRPr lang="en-US" dirty="0"/>
          </a:p>
          <a:p>
            <a:pPr marL="171450" indent="-171450">
              <a:buFont typeface="Arial" panose="020B0604020202020204" pitchFamily="34" charset="0"/>
              <a:buChar char="•"/>
            </a:pPr>
            <a:r>
              <a:rPr lang="en-US" dirty="0"/>
              <a:t>Overview of CSC values</a:t>
            </a:r>
          </a:p>
        </p:txBody>
      </p:sp>
      <p:sp>
        <p:nvSpPr>
          <p:cNvPr id="4" name="Slide Number Placeholder 3"/>
          <p:cNvSpPr>
            <a:spLocks noGrp="1"/>
          </p:cNvSpPr>
          <p:nvPr>
            <p:ph type="sldNum" sz="quarter" idx="5"/>
          </p:nvPr>
        </p:nvSpPr>
        <p:spPr/>
        <p:txBody>
          <a:bodyPr/>
          <a:lstStyle/>
          <a:p>
            <a:fld id="{88F9B8C6-3F04-9749-ACF4-E7EC052F484A}" type="slidenum">
              <a:rPr lang="en-US" smtClean="0"/>
              <a:t>8</a:t>
            </a:fld>
            <a:endParaRPr lang="en-US" dirty="0"/>
          </a:p>
        </p:txBody>
      </p:sp>
    </p:spTree>
    <p:extLst>
      <p:ext uri="{BB962C8B-B14F-4D97-AF65-F5344CB8AC3E}">
        <p14:creationId xmlns:p14="http://schemas.microsoft.com/office/powerpoint/2010/main" val="361375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Slide Content: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1.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Mentorship matters: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Leader-led mentorship: Engaging leaders as mentors to guide and inspire. We’re building solid mentor-mentee relationships.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Skill enrichment: Regular mentor-mentee meetings for personalized skill development. We’re leveraging leaders' expertise for hands-on learning.</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2.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Career growth opportunities: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Ongoing workshops: We conduct regular workshops for skill enhancement. Addressing career planning, interview skills, and resume building.</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Leadership speaker series: Insights from successful leaders to inspire career aspirations. Interactive sessions for direct engagement with leaders.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3.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Internal mobility: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Job rotation initiatives: Encouraging employees to explore diverse roles within the organization. We’re showcasing success stories of internal mobility.</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Internal job fairs: Facilitating networking opportunities for career exploration. They’re empowering colleagues to take charge of their career paths.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4.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Localization for India: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Cultural sensitivity: We’re incorporating cultural nuances into mentorship and growth initiatives. We’re celebrating Indian festivals and traditions within the program.</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Language accessibility: We’re providing resources in local languages for inclusivity. Language-specific communication channels for engagement.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5.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Inclusion in the employee journey: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Colleague experience integration: Emphasizing inclusion throughout the colleague journey</a:t>
            </a:r>
          </a:p>
          <a:p>
            <a:pPr indent="228600">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Collaborative development culture: Moving beyond back-office mindset for a shared responsibility approach</a:t>
            </a:r>
          </a:p>
          <a:p>
            <a:pPr marL="228600">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6.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Way forward: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Communication strategy: It informs colleagues about program updates through various channels. We’re building excitement through companywide communication.</a:t>
            </a:r>
          </a:p>
          <a:p>
            <a:pPr>
              <a:lnSpc>
                <a:spcPct val="107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Recognition program: We’re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showcasing success stories to inspire others.</a:t>
            </a:r>
          </a:p>
          <a:p>
            <a:endParaRPr lang="en-GB" dirty="0"/>
          </a:p>
        </p:txBody>
      </p:sp>
      <p:sp>
        <p:nvSpPr>
          <p:cNvPr id="4" name="Slide Number Placeholder 3"/>
          <p:cNvSpPr>
            <a:spLocks noGrp="1"/>
          </p:cNvSpPr>
          <p:nvPr>
            <p:ph type="sldNum" sz="quarter" idx="5"/>
          </p:nvPr>
        </p:nvSpPr>
        <p:spPr/>
        <p:txBody>
          <a:bodyPr/>
          <a:lstStyle/>
          <a:p>
            <a:fld id="{88F9B8C6-3F04-9749-ACF4-E7EC052F484A}" type="slidenum">
              <a:rPr lang="en-US" smtClean="0"/>
              <a:t>9</a:t>
            </a:fld>
            <a:endParaRPr lang="en-US" dirty="0"/>
          </a:p>
        </p:txBody>
      </p:sp>
    </p:spTree>
    <p:extLst>
      <p:ext uri="{BB962C8B-B14F-4D97-AF65-F5344CB8AC3E}">
        <p14:creationId xmlns:p14="http://schemas.microsoft.com/office/powerpoint/2010/main" val="424959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[Sanket]</a:t>
            </a:r>
          </a:p>
          <a:p>
            <a:endParaRPr lang="en-US" dirty="0"/>
          </a:p>
          <a:p>
            <a:pPr marL="171450" indent="-171450">
              <a:buFont typeface="Arial" panose="020B0604020202020204" pitchFamily="34" charset="0"/>
              <a:buChar char="•"/>
            </a:pPr>
            <a:r>
              <a:rPr lang="en-US" dirty="0"/>
              <a:t>Will go into brief detail about the hiring process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9B8C6-3F04-9749-ACF4-E7EC052F4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4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[Sanket]</a:t>
            </a:r>
          </a:p>
          <a:p>
            <a:endParaRPr lang="en-US" dirty="0"/>
          </a:p>
          <a:p>
            <a:r>
              <a:rPr lang="en-US" dirty="0"/>
              <a:t>Talks about how these are the most common questions our group has received at this time. </a:t>
            </a:r>
          </a:p>
          <a:p>
            <a:endParaRPr lang="en-US" dirty="0"/>
          </a:p>
          <a:p>
            <a:r>
              <a:rPr lang="en-US" dirty="0"/>
              <a:t>Sanket will pass the questions to the panel to briefly answer. </a:t>
            </a:r>
          </a:p>
          <a:p>
            <a:endParaRPr lang="en-US" dirty="0"/>
          </a:p>
        </p:txBody>
      </p:sp>
      <p:sp>
        <p:nvSpPr>
          <p:cNvPr id="4" name="Slide Number Placeholder 3"/>
          <p:cNvSpPr>
            <a:spLocks noGrp="1"/>
          </p:cNvSpPr>
          <p:nvPr>
            <p:ph type="sldNum" sz="quarter" idx="5"/>
          </p:nvPr>
        </p:nvSpPr>
        <p:spPr/>
        <p:txBody>
          <a:bodyPr/>
          <a:lstStyle/>
          <a:p>
            <a:fld id="{88F9B8C6-3F04-9749-ACF4-E7EC052F484A}" type="slidenum">
              <a:rPr lang="en-US" smtClean="0"/>
              <a:t>12</a:t>
            </a:fld>
            <a:endParaRPr lang="en-US" dirty="0"/>
          </a:p>
        </p:txBody>
      </p:sp>
    </p:spTree>
    <p:extLst>
      <p:ext uri="{BB962C8B-B14F-4D97-AF65-F5344CB8AC3E}">
        <p14:creationId xmlns:p14="http://schemas.microsoft.com/office/powerpoint/2010/main" val="283892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Saray</a:t>
            </a:r>
            <a:r>
              <a:rPr lang="en-US" dirty="0"/>
              <a:t>]</a:t>
            </a:r>
          </a:p>
          <a:p>
            <a:pPr marL="171450" indent="-171450">
              <a:buFont typeface="Arial"/>
              <a:buChar char="•"/>
            </a:pPr>
            <a:r>
              <a:rPr lang="en-US" dirty="0"/>
              <a:t>Tips for acing the interview – We’ve included some helpful tips for how to bring your best self to an interview here. *Can go through each of these </a:t>
            </a:r>
            <a:r>
              <a:rPr lang="en-US" b="1" dirty="0"/>
              <a:t>briefly</a:t>
            </a:r>
          </a:p>
          <a:p>
            <a:pPr marL="171450" indent="-171450">
              <a:buFont typeface="Arial"/>
              <a:buChar char="•"/>
            </a:pPr>
            <a:endParaRPr lang="en-US" dirty="0"/>
          </a:p>
          <a:p>
            <a:pPr marL="171450" indent="-171450">
              <a:buFont typeface="Arial"/>
              <a:buChar char="•"/>
            </a:pPr>
            <a:r>
              <a:rPr lang="en-US" dirty="0"/>
              <a:t>Guys, are there any additional tips you would recommend?</a:t>
            </a:r>
          </a:p>
          <a:p>
            <a:pPr marL="171450" indent="-171450">
              <a:buFont typeface="Arial"/>
              <a:buChar char="•"/>
            </a:pPr>
            <a:endParaRPr lang="en-US" dirty="0"/>
          </a:p>
          <a:p>
            <a:pPr marL="171450" indent="-171450">
              <a:buFont typeface="Arial"/>
              <a:buChar char="•"/>
            </a:pPr>
            <a:r>
              <a:rPr lang="en-US" dirty="0"/>
              <a:t>*Each speaker can weigh in</a:t>
            </a:r>
            <a:endParaRPr lang="en-US" dirty="0">
              <a:cs typeface="Calibri"/>
            </a:endParaRPr>
          </a:p>
        </p:txBody>
      </p:sp>
      <p:sp>
        <p:nvSpPr>
          <p:cNvPr id="4" name="Slide Number Placeholder 3"/>
          <p:cNvSpPr>
            <a:spLocks noGrp="1"/>
          </p:cNvSpPr>
          <p:nvPr>
            <p:ph type="sldNum" sz="quarter" idx="5"/>
          </p:nvPr>
        </p:nvSpPr>
        <p:spPr/>
        <p:txBody>
          <a:bodyPr/>
          <a:lstStyle/>
          <a:p>
            <a:fld id="{88F9B8C6-3F04-9749-ACF4-E7EC052F484A}" type="slidenum">
              <a:rPr lang="en-US" smtClean="0"/>
              <a:t>13</a:t>
            </a:fld>
            <a:endParaRPr lang="en-US" dirty="0"/>
          </a:p>
        </p:txBody>
      </p:sp>
    </p:spTree>
    <p:extLst>
      <p:ext uri="{BB962C8B-B14F-4D97-AF65-F5344CB8AC3E}">
        <p14:creationId xmlns:p14="http://schemas.microsoft.com/office/powerpoint/2010/main" val="256272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[Sanket]</a:t>
            </a:r>
          </a:p>
          <a:p>
            <a:endParaRPr lang="en-US" dirty="0"/>
          </a:p>
          <a:p>
            <a:r>
              <a:rPr lang="en-US" dirty="0"/>
              <a:t>Will now ask if anyone has any questions and open up answers to the panel. </a:t>
            </a:r>
          </a:p>
          <a:p>
            <a:r>
              <a:rPr lang="en-US" dirty="0"/>
              <a:t>Should no one have questions Justin will read off of the list of candid questions and leave the panel to answer. </a:t>
            </a:r>
          </a:p>
        </p:txBody>
      </p:sp>
      <p:sp>
        <p:nvSpPr>
          <p:cNvPr id="4" name="Slide Number Placeholder 3"/>
          <p:cNvSpPr>
            <a:spLocks noGrp="1"/>
          </p:cNvSpPr>
          <p:nvPr>
            <p:ph type="sldNum" sz="quarter" idx="5"/>
          </p:nvPr>
        </p:nvSpPr>
        <p:spPr/>
        <p:txBody>
          <a:bodyPr/>
          <a:lstStyle/>
          <a:p>
            <a:fld id="{88F9B8C6-3F04-9749-ACF4-E7EC052F484A}" type="slidenum">
              <a:rPr lang="en-US" smtClean="0"/>
              <a:t>14</a:t>
            </a:fld>
            <a:endParaRPr lang="en-US" dirty="0"/>
          </a:p>
        </p:txBody>
      </p:sp>
    </p:spTree>
    <p:extLst>
      <p:ext uri="{BB962C8B-B14F-4D97-AF65-F5344CB8AC3E}">
        <p14:creationId xmlns:p14="http://schemas.microsoft.com/office/powerpoint/2010/main" val="137858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C9F94F5D-7CF6-0D72-FFB0-44BB5F263622}"/>
              </a:ext>
            </a:extLst>
          </p:cNvPr>
          <p:cNvSpPr>
            <a:spLocks noChangeAspect="1"/>
          </p:cNvSpPr>
          <p:nvPr userDrawn="1"/>
        </p:nvSpPr>
        <p:spPr>
          <a:xfrm>
            <a:off x="3057626" y="582811"/>
            <a:ext cx="530352" cy="530352"/>
          </a:xfrm>
          <a:prstGeom prst="ellipse">
            <a:avLst/>
          </a:prstGeom>
          <a:gradFill flip="none" rotWithShape="1">
            <a:gsLst>
              <a:gs pos="0">
                <a:srgbClr val="003B5C"/>
              </a:gs>
              <a:gs pos="100000">
                <a:srgbClr val="00B2A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00B2A9"/>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B38B6F54-6115-E735-9C57-4F4A3BB68E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54080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390" y="239545"/>
            <a:ext cx="11331868" cy="914400"/>
          </a:xfrm>
          <a:ln>
            <a:noFill/>
          </a:ln>
        </p:spPr>
        <p:txBody>
          <a:bodyPr>
            <a:noAutofit/>
          </a:bodyPr>
          <a:lstStyle>
            <a:lvl1pPr>
              <a:defRPr>
                <a:solidFill>
                  <a:srgbClr val="F39200"/>
                </a:solidFill>
              </a:defRPr>
            </a:lvl1pPr>
          </a:lstStyle>
          <a:p>
            <a:r>
              <a:rPr lang="en-US"/>
              <a:t>Click to edit Master title style</a:t>
            </a:r>
            <a:endParaRPr lang="en-US" dirty="0"/>
          </a:p>
        </p:txBody>
      </p:sp>
      <p:sp>
        <p:nvSpPr>
          <p:cNvPr id="3" name="Content Placeholder 2"/>
          <p:cNvSpPr>
            <a:spLocks noGrp="1"/>
          </p:cNvSpPr>
          <p:nvPr>
            <p:ph idx="1"/>
          </p:nvPr>
        </p:nvSpPr>
        <p:spPr>
          <a:xfrm>
            <a:off x="372389" y="1272477"/>
            <a:ext cx="11331869" cy="4671122"/>
          </a:xfrm>
          <a:ln>
            <a:noFill/>
          </a:ln>
        </p:spPr>
        <p:txBody>
          <a:bodyPr>
            <a:noAutofit/>
          </a:bodyPr>
          <a:lstStyle>
            <a:lvl1pPr>
              <a:buClr>
                <a:srgbClr val="F39200"/>
              </a:buClr>
              <a:defRPr/>
            </a:lvl1pPr>
            <a:lvl2pPr>
              <a:buClr>
                <a:srgbClr val="F39200"/>
              </a:buClr>
              <a:defRPr/>
            </a:lvl2pPr>
            <a:lvl3pPr>
              <a:buClr>
                <a:srgbClr val="F39200"/>
              </a:buClr>
              <a:defRPr/>
            </a:lvl3pPr>
            <a:lvl4pPr>
              <a:buClr>
                <a:srgbClr val="F39200"/>
              </a:buClr>
              <a:defRPr/>
            </a:lvl4pPr>
            <a:lvl5pPr>
              <a:buClr>
                <a:srgbClr val="F392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0B11471-16D1-C9FB-3C12-4B511B7E17D8}"/>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6" name="Footer Placeholder 4">
            <a:extLst>
              <a:ext uri="{FF2B5EF4-FFF2-40B4-BE49-F238E27FC236}">
                <a16:creationId xmlns:a16="http://schemas.microsoft.com/office/drawing/2014/main" id="{1DA19B23-3434-2C70-FC63-0A4312DA693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cxnSp>
        <p:nvCxnSpPr>
          <p:cNvPr id="7" name="Straight Connector 6">
            <a:extLst>
              <a:ext uri="{FF2B5EF4-FFF2-40B4-BE49-F238E27FC236}">
                <a16:creationId xmlns:a16="http://schemas.microsoft.com/office/drawing/2014/main" id="{D08F8390-9F09-CB16-C363-AEC66E56DB34}"/>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8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163F13C-134F-FDA6-BE1D-5F0C1AF35E31}"/>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2390" y="239545"/>
            <a:ext cx="7404129"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77543391-832B-0D67-28F9-9BA894CAAD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 y="0"/>
            <a:ext cx="12192003" cy="6858001"/>
          </a:xfrm>
          <a:prstGeom prst="rect">
            <a:avLst/>
          </a:prstGeom>
        </p:spPr>
      </p:pic>
    </p:spTree>
    <p:extLst>
      <p:ext uri="{BB962C8B-B14F-4D97-AF65-F5344CB8AC3E}">
        <p14:creationId xmlns:p14="http://schemas.microsoft.com/office/powerpoint/2010/main" val="3520386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C56CD46-1295-9931-8906-E650415753D5}"/>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43391-832B-0D67-28F9-9BA894CAAD5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7137" y="0"/>
            <a:ext cx="11624863" cy="6858001"/>
          </a:xfrm>
          <a:prstGeom prst="rect">
            <a:avLst/>
          </a:prstGeom>
        </p:spPr>
      </p:pic>
      <p:sp>
        <p:nvSpPr>
          <p:cNvPr id="2" name="Title 1"/>
          <p:cNvSpPr>
            <a:spLocks noGrp="1"/>
          </p:cNvSpPr>
          <p:nvPr>
            <p:ph type="title"/>
          </p:nvPr>
        </p:nvSpPr>
        <p:spPr>
          <a:xfrm>
            <a:off x="372390" y="239545"/>
            <a:ext cx="7404129" cy="914400"/>
          </a:xfrm>
          <a:ln>
            <a:noFill/>
          </a:ln>
        </p:spPr>
        <p:txBody>
          <a:bodyPr>
            <a:noAutofit/>
          </a:bodyPr>
          <a:lstStyle>
            <a:lvl1pPr>
              <a:defRPr>
                <a:solidFill>
                  <a:srgbClr val="831F82"/>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831F82"/>
              </a:buClr>
              <a:defRPr/>
            </a:lvl1pPr>
            <a:lvl2pPr>
              <a:buClr>
                <a:srgbClr val="831F82"/>
              </a:buClr>
              <a:defRPr/>
            </a:lvl2pPr>
            <a:lvl3pPr>
              <a:buClr>
                <a:srgbClr val="831F82"/>
              </a:buClr>
              <a:defRPr/>
            </a:lvl3pPr>
            <a:lvl4pPr>
              <a:buClr>
                <a:srgbClr val="831F82"/>
              </a:buClr>
              <a:defRPr/>
            </a:lvl4pPr>
            <a:lvl5pPr>
              <a:buClr>
                <a:srgbClr val="831F8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8AF9C61-F3F1-8199-B40D-C3F06BC540AF}"/>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195696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D5C0A92-D3FD-95A6-63E1-2BFCBF90AADC}"/>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43391-832B-0D67-28F9-9BA894CAAD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2"/>
            <a:ext cx="12192001" cy="6858001"/>
          </a:xfrm>
          <a:prstGeom prst="rect">
            <a:avLst/>
          </a:prstGeom>
        </p:spPr>
      </p:pic>
      <p:sp>
        <p:nvSpPr>
          <p:cNvPr id="2" name="Title 1"/>
          <p:cNvSpPr>
            <a:spLocks noGrp="1"/>
          </p:cNvSpPr>
          <p:nvPr>
            <p:ph type="title"/>
          </p:nvPr>
        </p:nvSpPr>
        <p:spPr>
          <a:xfrm>
            <a:off x="372390" y="239545"/>
            <a:ext cx="7404129" cy="914400"/>
          </a:xfrm>
          <a:ln>
            <a:noFill/>
          </a:ln>
        </p:spPr>
        <p:txBody>
          <a:bodyPr>
            <a:noAutofit/>
          </a:bodyPr>
          <a:lstStyle>
            <a:lvl1pPr>
              <a:defRPr>
                <a:solidFill>
                  <a:srgbClr val="F39200"/>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F39200"/>
              </a:buClr>
              <a:defRPr/>
            </a:lvl1pPr>
            <a:lvl2pPr>
              <a:buClr>
                <a:srgbClr val="F39200"/>
              </a:buClr>
              <a:defRPr/>
            </a:lvl2pPr>
            <a:lvl3pPr>
              <a:buClr>
                <a:srgbClr val="F39200"/>
              </a:buClr>
              <a:defRPr/>
            </a:lvl3pPr>
            <a:lvl4pPr>
              <a:buClr>
                <a:srgbClr val="F39200"/>
              </a:buClr>
              <a:defRPr/>
            </a:lvl4pPr>
            <a:lvl5pPr>
              <a:buClr>
                <a:srgbClr val="F392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851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59B08FE-337D-EDD0-BF94-C047D3BEF95D}"/>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E283472-102B-85EB-8562-CBDC554B03D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372390" y="239545"/>
            <a:ext cx="8527769"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81211"/>
            <a:ext cx="8527770"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611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6F1587-C0D3-37B0-7533-7C5D858B4137}"/>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2390" y="239545"/>
            <a:ext cx="7404129"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77543391-832B-0D67-28F9-9BA894CAAD5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5382" y="2941"/>
            <a:ext cx="11496618" cy="6612571"/>
          </a:xfrm>
          <a:prstGeom prst="rect">
            <a:avLst/>
          </a:prstGeom>
        </p:spPr>
      </p:pic>
      <p:sp>
        <p:nvSpPr>
          <p:cNvPr id="6" name="Slide Number Placeholder 5">
            <a:extLst>
              <a:ext uri="{FF2B5EF4-FFF2-40B4-BE49-F238E27FC236}">
                <a16:creationId xmlns:a16="http://schemas.microsoft.com/office/drawing/2014/main" id="{08AF9C61-F3F1-8199-B40D-C3F06BC540AF}"/>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7" name="Footer Placeholder 4">
            <a:extLst>
              <a:ext uri="{FF2B5EF4-FFF2-40B4-BE49-F238E27FC236}">
                <a16:creationId xmlns:a16="http://schemas.microsoft.com/office/drawing/2014/main" id="{9B83C2BB-9911-1702-F2C8-FB730BA0C4C6}"/>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39682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D649E83-AF4F-6CB7-186A-1A76AFAAE1D8}"/>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2390" y="239545"/>
            <a:ext cx="7404129" cy="914400"/>
          </a:xfrm>
          <a:ln>
            <a:noFill/>
          </a:ln>
        </p:spPr>
        <p:txBody>
          <a:bodyPr>
            <a:noAutofit/>
          </a:bodyPr>
          <a:lstStyle>
            <a:lvl1pPr>
              <a:defRPr>
                <a:solidFill>
                  <a:srgbClr val="F39200"/>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F39200"/>
              </a:buClr>
              <a:defRPr/>
            </a:lvl1pPr>
            <a:lvl2pPr>
              <a:buClr>
                <a:srgbClr val="F39200"/>
              </a:buClr>
              <a:defRPr/>
            </a:lvl2pPr>
            <a:lvl3pPr>
              <a:buClr>
                <a:srgbClr val="F39200"/>
              </a:buClr>
              <a:defRPr/>
            </a:lvl3pPr>
            <a:lvl4pPr>
              <a:buClr>
                <a:srgbClr val="F39200"/>
              </a:buClr>
              <a:defRPr/>
            </a:lvl4pPr>
            <a:lvl5pPr>
              <a:buClr>
                <a:srgbClr val="F392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C0D67DD-66BD-6A6B-70E7-A4AB94BA79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25858" y="242487"/>
            <a:ext cx="11766142" cy="6612571"/>
          </a:xfrm>
          <a:prstGeom prst="rect">
            <a:avLst/>
          </a:prstGeom>
        </p:spPr>
      </p:pic>
      <p:sp>
        <p:nvSpPr>
          <p:cNvPr id="8" name="Slide Number Placeholder 5">
            <a:extLst>
              <a:ext uri="{FF2B5EF4-FFF2-40B4-BE49-F238E27FC236}">
                <a16:creationId xmlns:a16="http://schemas.microsoft.com/office/drawing/2014/main" id="{79A07E09-D4F8-37F2-DBE7-1F36ACDA32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97263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13AB7F-EEDF-2D1D-42DB-07190D849402}"/>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33D395F-F148-BA7B-9BF5-F03F626E99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751" y="0"/>
            <a:ext cx="12192000" cy="6858000"/>
          </a:xfrm>
          <a:prstGeom prst="rect">
            <a:avLst/>
          </a:prstGeom>
        </p:spPr>
      </p:pic>
      <p:sp>
        <p:nvSpPr>
          <p:cNvPr id="2" name="Title 1"/>
          <p:cNvSpPr>
            <a:spLocks noGrp="1"/>
          </p:cNvSpPr>
          <p:nvPr>
            <p:ph type="title"/>
          </p:nvPr>
        </p:nvSpPr>
        <p:spPr>
          <a:xfrm>
            <a:off x="372391" y="239545"/>
            <a:ext cx="7467244"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467245"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D25DD0FB-54EB-1936-26E5-01DAA2F630DF}"/>
              </a:ext>
            </a:extLst>
          </p:cNvPr>
          <p:cNvSpPr txBox="1">
            <a:spLocks/>
          </p:cNvSpPr>
          <p:nvPr userDrawn="1"/>
        </p:nvSpPr>
        <p:spPr>
          <a:xfrm>
            <a:off x="10355088"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Footer Placeholder 4">
            <a:extLst>
              <a:ext uri="{FF2B5EF4-FFF2-40B4-BE49-F238E27FC236}">
                <a16:creationId xmlns:a16="http://schemas.microsoft.com/office/drawing/2014/main" id="{2A2BB17B-F850-C5D2-BDD2-C7972598EFC6}"/>
              </a:ext>
            </a:extLst>
          </p:cNvPr>
          <p:cNvSpPr txBox="1">
            <a:spLocks/>
          </p:cNvSpPr>
          <p:nvPr userDrawn="1"/>
        </p:nvSpPr>
        <p:spPr>
          <a:xfrm>
            <a:off x="6331728"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29870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3E4E5FA-6E7E-7589-DF6B-DF97DBEB1CCE}"/>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44A1D28-4D3D-CA1D-5745-837A09FE78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1521" y="0"/>
            <a:ext cx="11460479" cy="6855059"/>
          </a:xfrm>
          <a:prstGeom prst="rect">
            <a:avLst/>
          </a:prstGeom>
        </p:spPr>
      </p:pic>
      <p:sp>
        <p:nvSpPr>
          <p:cNvPr id="2" name="Title 1"/>
          <p:cNvSpPr>
            <a:spLocks noGrp="1"/>
          </p:cNvSpPr>
          <p:nvPr>
            <p:ph type="title"/>
          </p:nvPr>
        </p:nvSpPr>
        <p:spPr>
          <a:xfrm>
            <a:off x="372390" y="239545"/>
            <a:ext cx="7404129"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61F98F47-8E05-0DD1-477A-9DDB14BEDBF8}"/>
              </a:ext>
            </a:extLst>
          </p:cNvPr>
          <p:cNvSpPr txBox="1">
            <a:spLocks/>
          </p:cNvSpPr>
          <p:nvPr userDrawn="1"/>
        </p:nvSpPr>
        <p:spPr>
          <a:xfrm>
            <a:off x="94588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8" name="Footer Placeholder 4">
            <a:extLst>
              <a:ext uri="{FF2B5EF4-FFF2-40B4-BE49-F238E27FC236}">
                <a16:creationId xmlns:a16="http://schemas.microsoft.com/office/drawing/2014/main" id="{265A6E0F-A5B5-70BE-1E38-DF6FD5F5E121}"/>
              </a:ext>
            </a:extLst>
          </p:cNvPr>
          <p:cNvSpPr txBox="1">
            <a:spLocks/>
          </p:cNvSpPr>
          <p:nvPr userDrawn="1"/>
        </p:nvSpPr>
        <p:spPr>
          <a:xfrm>
            <a:off x="54355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4180224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A43BC28-0971-7035-C68D-DAC41E80B076}"/>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44A1D28-4D3D-CA1D-5745-837A09FE78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Title 1"/>
          <p:cNvSpPr>
            <a:spLocks noGrp="1"/>
          </p:cNvSpPr>
          <p:nvPr>
            <p:ph type="title"/>
          </p:nvPr>
        </p:nvSpPr>
        <p:spPr>
          <a:xfrm>
            <a:off x="372390" y="239545"/>
            <a:ext cx="7404129" cy="914400"/>
          </a:xfrm>
          <a:ln>
            <a:noFill/>
          </a:ln>
        </p:spPr>
        <p:txBody>
          <a:bodyPr>
            <a:noAutofit/>
          </a:bodyPr>
          <a:lstStyle>
            <a:lvl1pPr>
              <a:defRPr>
                <a:solidFill>
                  <a:srgbClr val="831F82"/>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831F82"/>
              </a:buClr>
              <a:defRPr/>
            </a:lvl1pPr>
            <a:lvl2pPr>
              <a:buClr>
                <a:srgbClr val="831F82"/>
              </a:buClr>
              <a:defRPr/>
            </a:lvl2pPr>
            <a:lvl3pPr>
              <a:buClr>
                <a:srgbClr val="831F82"/>
              </a:buClr>
              <a:defRPr/>
            </a:lvl3pPr>
            <a:lvl4pPr>
              <a:buClr>
                <a:srgbClr val="831F82"/>
              </a:buClr>
              <a:defRPr/>
            </a:lvl4pPr>
            <a:lvl5pPr>
              <a:buClr>
                <a:srgbClr val="831F8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61F98F47-8E05-0DD1-477A-9DDB14BEDBF8}"/>
              </a:ext>
            </a:extLst>
          </p:cNvPr>
          <p:cNvSpPr txBox="1">
            <a:spLocks/>
          </p:cNvSpPr>
          <p:nvPr userDrawn="1"/>
        </p:nvSpPr>
        <p:spPr>
          <a:xfrm>
            <a:off x="94588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Slide Number Placeholder 5">
            <a:extLst>
              <a:ext uri="{FF2B5EF4-FFF2-40B4-BE49-F238E27FC236}">
                <a16:creationId xmlns:a16="http://schemas.microsoft.com/office/drawing/2014/main" id="{E24A4D90-3DE1-D114-CCFA-146ED5718C45}"/>
              </a:ext>
            </a:extLst>
          </p:cNvPr>
          <p:cNvSpPr txBox="1">
            <a:spLocks/>
          </p:cNvSpPr>
          <p:nvPr userDrawn="1"/>
        </p:nvSpPr>
        <p:spPr>
          <a:xfrm>
            <a:off x="11405405"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3164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831F82"/>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10" name="Picture 9">
            <a:extLst>
              <a:ext uri="{FF2B5EF4-FFF2-40B4-BE49-F238E27FC236}">
                <a16:creationId xmlns:a16="http://schemas.microsoft.com/office/drawing/2014/main" id="{4A1C57D0-6B5C-61AB-E874-0D5F696D3C9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45065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C56CD46-1295-9931-8906-E650415753D5}"/>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543391-832B-0D67-28F9-9BA894CAAD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2390" y="138546"/>
            <a:ext cx="11945695" cy="6719453"/>
          </a:xfrm>
          <a:prstGeom prst="rect">
            <a:avLst/>
          </a:prstGeom>
        </p:spPr>
      </p:pic>
      <p:sp>
        <p:nvSpPr>
          <p:cNvPr id="2" name="Title 1"/>
          <p:cNvSpPr>
            <a:spLocks noGrp="1"/>
          </p:cNvSpPr>
          <p:nvPr>
            <p:ph type="title"/>
          </p:nvPr>
        </p:nvSpPr>
        <p:spPr>
          <a:xfrm>
            <a:off x="372390" y="239545"/>
            <a:ext cx="7404129" cy="914400"/>
          </a:xfrm>
          <a:ln>
            <a:noFill/>
          </a:ln>
        </p:spPr>
        <p:txBody>
          <a:bodyPr>
            <a:noAutofit/>
          </a:bodyPr>
          <a:lstStyle>
            <a:lvl1pPr>
              <a:defRPr>
                <a:solidFill>
                  <a:srgbClr val="831F82"/>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831F82"/>
              </a:buClr>
              <a:defRPr/>
            </a:lvl1pPr>
            <a:lvl2pPr>
              <a:buClr>
                <a:srgbClr val="831F82"/>
              </a:buClr>
              <a:defRPr/>
            </a:lvl2pPr>
            <a:lvl3pPr>
              <a:buClr>
                <a:srgbClr val="831F82"/>
              </a:buClr>
              <a:defRPr/>
            </a:lvl3pPr>
            <a:lvl4pPr>
              <a:buClr>
                <a:srgbClr val="831F82"/>
              </a:buClr>
              <a:defRPr/>
            </a:lvl4pPr>
            <a:lvl5pPr>
              <a:buClr>
                <a:srgbClr val="831F8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8AF9C61-F3F1-8199-B40D-C3F06BC540AF}"/>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169953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13AB7F-EEDF-2D1D-42DB-07190D849402}"/>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33D395F-F148-BA7B-9BF5-F03F626E99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2390" y="0"/>
            <a:ext cx="12192000" cy="6858000"/>
          </a:xfrm>
          <a:prstGeom prst="rect">
            <a:avLst/>
          </a:prstGeom>
        </p:spPr>
      </p:pic>
      <p:sp>
        <p:nvSpPr>
          <p:cNvPr id="2" name="Title 1"/>
          <p:cNvSpPr>
            <a:spLocks noGrp="1"/>
          </p:cNvSpPr>
          <p:nvPr>
            <p:ph type="title"/>
          </p:nvPr>
        </p:nvSpPr>
        <p:spPr>
          <a:xfrm>
            <a:off x="372391" y="239545"/>
            <a:ext cx="6579841"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1" y="1272477"/>
            <a:ext cx="6579842"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D25DD0FB-54EB-1936-26E5-01DAA2F630DF}"/>
              </a:ext>
            </a:extLst>
          </p:cNvPr>
          <p:cNvSpPr txBox="1">
            <a:spLocks/>
          </p:cNvSpPr>
          <p:nvPr userDrawn="1"/>
        </p:nvSpPr>
        <p:spPr>
          <a:xfrm>
            <a:off x="10355088"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Footer Placeholder 4">
            <a:extLst>
              <a:ext uri="{FF2B5EF4-FFF2-40B4-BE49-F238E27FC236}">
                <a16:creationId xmlns:a16="http://schemas.microsoft.com/office/drawing/2014/main" id="{2A2BB17B-F850-C5D2-BDD2-C7972598EFC6}"/>
              </a:ext>
            </a:extLst>
          </p:cNvPr>
          <p:cNvSpPr txBox="1">
            <a:spLocks/>
          </p:cNvSpPr>
          <p:nvPr userDrawn="1"/>
        </p:nvSpPr>
        <p:spPr>
          <a:xfrm>
            <a:off x="6331728"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610510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D649E83-AF4F-6CB7-186A-1A76AFAAE1D8}"/>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2390" y="239545"/>
            <a:ext cx="7404129" cy="914400"/>
          </a:xfrm>
          <a:ln>
            <a:noFill/>
          </a:ln>
        </p:spPr>
        <p:txBody>
          <a:bodyPr>
            <a:noAutofit/>
          </a:bodyPr>
          <a:lstStyle>
            <a:lvl1pPr>
              <a:defRPr>
                <a:solidFill>
                  <a:srgbClr val="F39200"/>
                </a:solidFill>
              </a:defRPr>
            </a:lvl1pPr>
          </a:lstStyle>
          <a:p>
            <a:r>
              <a:rPr lang="en-US"/>
              <a:t>Click to edit Master title style</a:t>
            </a:r>
            <a:endParaRPr lang="en-US" dirty="0"/>
          </a:p>
        </p:txBody>
      </p:sp>
      <p:sp>
        <p:nvSpPr>
          <p:cNvPr id="3" name="Content Placeholder 2"/>
          <p:cNvSpPr>
            <a:spLocks noGrp="1"/>
          </p:cNvSpPr>
          <p:nvPr>
            <p:ph idx="1"/>
          </p:nvPr>
        </p:nvSpPr>
        <p:spPr>
          <a:xfrm>
            <a:off x="372390" y="1272477"/>
            <a:ext cx="7404130" cy="4671122"/>
          </a:xfrm>
          <a:ln>
            <a:noFill/>
          </a:ln>
        </p:spPr>
        <p:txBody>
          <a:bodyPr>
            <a:noAutofit/>
          </a:bodyPr>
          <a:lstStyle>
            <a:lvl1pPr>
              <a:buClr>
                <a:srgbClr val="F39200"/>
              </a:buClr>
              <a:defRPr/>
            </a:lvl1pPr>
            <a:lvl2pPr>
              <a:buClr>
                <a:srgbClr val="F39200"/>
              </a:buClr>
              <a:defRPr/>
            </a:lvl2pPr>
            <a:lvl3pPr>
              <a:buClr>
                <a:srgbClr val="F39200"/>
              </a:buClr>
              <a:defRPr/>
            </a:lvl3pPr>
            <a:lvl4pPr>
              <a:buClr>
                <a:srgbClr val="F39200"/>
              </a:buClr>
              <a:defRPr/>
            </a:lvl4pPr>
            <a:lvl5pPr>
              <a:buClr>
                <a:srgbClr val="F392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C0D67DD-66BD-6A6B-70E7-A4AB94BA79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31088" y="242487"/>
            <a:ext cx="11755681" cy="6612571"/>
          </a:xfrm>
          <a:prstGeom prst="rect">
            <a:avLst/>
          </a:prstGeom>
        </p:spPr>
      </p:pic>
      <p:sp>
        <p:nvSpPr>
          <p:cNvPr id="8" name="Slide Number Placeholder 5">
            <a:extLst>
              <a:ext uri="{FF2B5EF4-FFF2-40B4-BE49-F238E27FC236}">
                <a16:creationId xmlns:a16="http://schemas.microsoft.com/office/drawing/2014/main" id="{79A07E09-D4F8-37F2-DBE7-1F36ACDA32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2218000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13AB7F-EEDF-2D1D-42DB-07190D849402}"/>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33D395F-F148-BA7B-9BF5-F03F626E99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372391" y="239545"/>
            <a:ext cx="7222014"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222015"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D25DD0FB-54EB-1936-26E5-01DAA2F630DF}"/>
              </a:ext>
            </a:extLst>
          </p:cNvPr>
          <p:cNvSpPr txBox="1">
            <a:spLocks/>
          </p:cNvSpPr>
          <p:nvPr userDrawn="1"/>
        </p:nvSpPr>
        <p:spPr>
          <a:xfrm>
            <a:off x="10355088"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Tree>
    <p:extLst>
      <p:ext uri="{BB962C8B-B14F-4D97-AF65-F5344CB8AC3E}">
        <p14:creationId xmlns:p14="http://schemas.microsoft.com/office/powerpoint/2010/main" val="313743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13AB7F-EEDF-2D1D-42DB-07190D849402}"/>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33D395F-F148-BA7B-9BF5-F03F626E99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372391" y="239545"/>
            <a:ext cx="7347658"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90" y="1272477"/>
            <a:ext cx="7347659"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D25DD0FB-54EB-1936-26E5-01DAA2F630DF}"/>
              </a:ext>
            </a:extLst>
          </p:cNvPr>
          <p:cNvSpPr txBox="1">
            <a:spLocks/>
          </p:cNvSpPr>
          <p:nvPr userDrawn="1"/>
        </p:nvSpPr>
        <p:spPr>
          <a:xfrm>
            <a:off x="10355088"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Footer Placeholder 4">
            <a:extLst>
              <a:ext uri="{FF2B5EF4-FFF2-40B4-BE49-F238E27FC236}">
                <a16:creationId xmlns:a16="http://schemas.microsoft.com/office/drawing/2014/main" id="{2A2BB17B-F850-C5D2-BDD2-C7972598EFC6}"/>
              </a:ext>
            </a:extLst>
          </p:cNvPr>
          <p:cNvSpPr txBox="1">
            <a:spLocks/>
          </p:cNvSpPr>
          <p:nvPr userDrawn="1"/>
        </p:nvSpPr>
        <p:spPr>
          <a:xfrm>
            <a:off x="6331728"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944656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97D6B-BE16-333B-14CB-1CBF33B296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72390" y="239545"/>
            <a:ext cx="11331868" cy="914400"/>
          </a:xfrm>
          <a:ln>
            <a:noFill/>
          </a:ln>
        </p:spPr>
        <p:txBody>
          <a:bodyPr>
            <a:noAutofit/>
          </a:bodyPr>
          <a:lstStyle>
            <a:lvl1pPr>
              <a:defRPr>
                <a:solidFill>
                  <a:schemeClr val="bg1"/>
                </a:solidFill>
              </a:defRPr>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255AB0A0-0471-BF5A-8C5D-7BC67810625C}"/>
              </a:ext>
            </a:extLst>
          </p:cNvPr>
          <p:cNvCxnSpPr/>
          <p:nvPr userDrawn="1"/>
        </p:nvCxnSpPr>
        <p:spPr>
          <a:xfrm>
            <a:off x="0" y="6079599"/>
            <a:ext cx="12192000" cy="0"/>
          </a:xfrm>
          <a:prstGeom prst="line">
            <a:avLst/>
          </a:prstGeom>
          <a:ln w="12700">
            <a:solidFill>
              <a:srgbClr val="00B2A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6992CE-743E-03F8-ACF0-CA06CEB46A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0065" y="6229633"/>
            <a:ext cx="1769437" cy="464961"/>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sp>
        <p:nvSpPr>
          <p:cNvPr id="11" name="Text Placeholder 10">
            <a:extLst>
              <a:ext uri="{FF2B5EF4-FFF2-40B4-BE49-F238E27FC236}">
                <a16:creationId xmlns:a16="http://schemas.microsoft.com/office/drawing/2014/main" id="{C4C20F3E-59EF-57C3-E8AC-9E34AD593C08}"/>
              </a:ext>
            </a:extLst>
          </p:cNvPr>
          <p:cNvSpPr>
            <a:spLocks noGrp="1"/>
          </p:cNvSpPr>
          <p:nvPr>
            <p:ph type="body" sz="quarter" idx="10"/>
          </p:nvPr>
        </p:nvSpPr>
        <p:spPr>
          <a:xfrm>
            <a:off x="373063" y="1317625"/>
            <a:ext cx="11331575" cy="4619625"/>
          </a:xfrm>
          <a:ln>
            <a:no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7464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F31DD-B48B-E0D0-612C-0D0232490A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sp>
        <p:nvSpPr>
          <p:cNvPr id="3" name="Title 1">
            <a:extLst>
              <a:ext uri="{FF2B5EF4-FFF2-40B4-BE49-F238E27FC236}">
                <a16:creationId xmlns:a16="http://schemas.microsoft.com/office/drawing/2014/main" id="{94BE20BE-9BE5-0E34-98D0-FCDAAFF0F0E0}"/>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4E60148D-B190-DC68-6010-1B8BD62FF8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Tree>
    <p:extLst>
      <p:ext uri="{BB962C8B-B14F-4D97-AF65-F5344CB8AC3E}">
        <p14:creationId xmlns:p14="http://schemas.microsoft.com/office/powerpoint/2010/main" val="264084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E94C5-32DE-7FBF-2B92-32B0C79CF63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4952"/>
          </a:xfrm>
          <a:prstGeom prst="rect">
            <a:avLst/>
          </a:prstGeom>
        </p:spPr>
      </p:pic>
      <p:sp>
        <p:nvSpPr>
          <p:cNvPr id="6" name="Slide Number Placeholder 5">
            <a:extLst>
              <a:ext uri="{FF2B5EF4-FFF2-40B4-BE49-F238E27FC236}">
                <a16:creationId xmlns:a16="http://schemas.microsoft.com/office/drawing/2014/main" id="{B4E64C91-6DA7-35D9-FCF9-6F29E825AD2A}"/>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7" name="Footer Placeholder 4">
            <a:extLst>
              <a:ext uri="{FF2B5EF4-FFF2-40B4-BE49-F238E27FC236}">
                <a16:creationId xmlns:a16="http://schemas.microsoft.com/office/drawing/2014/main" id="{6E4ACE6F-D0C7-7C06-200C-23E281FF6336}"/>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pic>
        <p:nvPicPr>
          <p:cNvPr id="4" name="Picture 3">
            <a:extLst>
              <a:ext uri="{FF2B5EF4-FFF2-40B4-BE49-F238E27FC236}">
                <a16:creationId xmlns:a16="http://schemas.microsoft.com/office/drawing/2014/main" id="{992BE873-46EA-28DA-E62D-52611DE2CC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
        <p:nvSpPr>
          <p:cNvPr id="8" name="Title 1">
            <a:extLst>
              <a:ext uri="{FF2B5EF4-FFF2-40B4-BE49-F238E27FC236}">
                <a16:creationId xmlns:a16="http://schemas.microsoft.com/office/drawing/2014/main" id="{83F217A7-49F1-1CCD-E6F0-921E82FFE5AC}"/>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004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F31DD-B48B-E0D0-612C-0D0232490A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F9737DF3-D8AD-AA0E-A09A-9608482BAD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
        <p:nvSpPr>
          <p:cNvPr id="6" name="Title 1">
            <a:extLst>
              <a:ext uri="{FF2B5EF4-FFF2-40B4-BE49-F238E27FC236}">
                <a16:creationId xmlns:a16="http://schemas.microsoft.com/office/drawing/2014/main" id="{47956A2F-0F58-3825-3248-D8AAD6373047}"/>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81016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F31DD-B48B-E0D0-612C-0D0232490A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3048"/>
            <a:ext cx="12192000" cy="6851904"/>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650162E6-4B86-3A77-EA67-299BD11256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
        <p:nvSpPr>
          <p:cNvPr id="6" name="Title 1">
            <a:extLst>
              <a:ext uri="{FF2B5EF4-FFF2-40B4-BE49-F238E27FC236}">
                <a16:creationId xmlns:a16="http://schemas.microsoft.com/office/drawing/2014/main" id="{725EA3BA-F2A0-B4AA-5A9E-94B2C52A02F5}"/>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42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F39200"/>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6" name="Picture 5">
            <a:extLst>
              <a:ext uri="{FF2B5EF4-FFF2-40B4-BE49-F238E27FC236}">
                <a16:creationId xmlns:a16="http://schemas.microsoft.com/office/drawing/2014/main" id="{667ED240-8D81-CE3E-C066-00012FC24E7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2903086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F31DD-B48B-E0D0-612C-0D0232490A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F9737DF3-D8AD-AA0E-A09A-9608482BAD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
        <p:nvSpPr>
          <p:cNvPr id="6" name="Title 1">
            <a:extLst>
              <a:ext uri="{FF2B5EF4-FFF2-40B4-BE49-F238E27FC236}">
                <a16:creationId xmlns:a16="http://schemas.microsoft.com/office/drawing/2014/main" id="{47956A2F-0F58-3825-3248-D8AAD6373047}"/>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7526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1F31DD-B48B-E0D0-612C-0D0232490A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1162" cy="6851904"/>
          </a:xfrm>
          <a:prstGeom prst="rect">
            <a:avLst/>
          </a:prstGeom>
        </p:spPr>
      </p:pic>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650162E6-4B86-3A77-EA67-299BD11256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435" y="559162"/>
            <a:ext cx="1612901" cy="1569309"/>
          </a:xfrm>
          <a:prstGeom prst="rect">
            <a:avLst/>
          </a:prstGeom>
        </p:spPr>
      </p:pic>
      <p:sp>
        <p:nvSpPr>
          <p:cNvPr id="6" name="Title 1">
            <a:extLst>
              <a:ext uri="{FF2B5EF4-FFF2-40B4-BE49-F238E27FC236}">
                <a16:creationId xmlns:a16="http://schemas.microsoft.com/office/drawing/2014/main" id="{725EA3BA-F2A0-B4AA-5A9E-94B2C52A02F5}"/>
              </a:ext>
            </a:extLst>
          </p:cNvPr>
          <p:cNvSpPr>
            <a:spLocks noGrp="1"/>
          </p:cNvSpPr>
          <p:nvPr>
            <p:ph type="title"/>
          </p:nvPr>
        </p:nvSpPr>
        <p:spPr>
          <a:xfrm>
            <a:off x="688437" y="2437693"/>
            <a:ext cx="5407564" cy="3917091"/>
          </a:xfrm>
          <a:ln>
            <a:noFill/>
          </a:ln>
        </p:spPr>
        <p:txBody>
          <a:bodyPr>
            <a:no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2190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390" y="239545"/>
            <a:ext cx="11331868" cy="914400"/>
          </a:xfrm>
          <a:ln>
            <a:noFill/>
          </a:ln>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372389" y="1272477"/>
            <a:ext cx="11331869"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FAAE56A-4557-9FB3-A72A-52FE788F7CE3}"/>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Footer Placeholder 4">
            <a:extLst>
              <a:ext uri="{FF2B5EF4-FFF2-40B4-BE49-F238E27FC236}">
                <a16:creationId xmlns:a16="http://schemas.microsoft.com/office/drawing/2014/main" id="{784E66E3-A7E3-98FC-17D5-68B336D538E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cxnSp>
        <p:nvCxnSpPr>
          <p:cNvPr id="5" name="Straight Connector 4">
            <a:extLst>
              <a:ext uri="{FF2B5EF4-FFF2-40B4-BE49-F238E27FC236}">
                <a16:creationId xmlns:a16="http://schemas.microsoft.com/office/drawing/2014/main" id="{C1CCF9E1-E4D9-4077-1852-101D024A32C5}"/>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90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FAAE56A-4557-9FB3-A72A-52FE788F7CE3}"/>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9" name="Footer Placeholder 4">
            <a:extLst>
              <a:ext uri="{FF2B5EF4-FFF2-40B4-BE49-F238E27FC236}">
                <a16:creationId xmlns:a16="http://schemas.microsoft.com/office/drawing/2014/main" id="{784E66E3-A7E3-98FC-17D5-68B336D538E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pic>
        <p:nvPicPr>
          <p:cNvPr id="5" name="Picture 4">
            <a:extLst>
              <a:ext uri="{FF2B5EF4-FFF2-40B4-BE49-F238E27FC236}">
                <a16:creationId xmlns:a16="http://schemas.microsoft.com/office/drawing/2014/main" id="{3187EC04-A371-8F09-F994-D1B378176C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15998" y="646043"/>
            <a:ext cx="7521504" cy="5287618"/>
          </a:xfrm>
          <a:prstGeom prst="rect">
            <a:avLst/>
          </a:prstGeom>
        </p:spPr>
      </p:pic>
      <p:cxnSp>
        <p:nvCxnSpPr>
          <p:cNvPr id="13" name="Straight Connector 12">
            <a:extLst>
              <a:ext uri="{FF2B5EF4-FFF2-40B4-BE49-F238E27FC236}">
                <a16:creationId xmlns:a16="http://schemas.microsoft.com/office/drawing/2014/main" id="{506C4842-A306-E90C-72E5-F4C551427A18}"/>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8CDB7103-2857-7BB4-3576-21394481C274}"/>
              </a:ext>
            </a:extLst>
          </p:cNvPr>
          <p:cNvSpPr txBox="1">
            <a:spLocks/>
          </p:cNvSpPr>
          <p:nvPr userDrawn="1"/>
        </p:nvSpPr>
        <p:spPr>
          <a:xfrm>
            <a:off x="430066" y="202096"/>
            <a:ext cx="11331868" cy="722241"/>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rgbClr val="00B2A9"/>
                </a:solidFill>
                <a:latin typeface="Century Gothic" charset="0"/>
                <a:ea typeface="Century Gothic" charset="0"/>
                <a:cs typeface="Century Gothic" charset="0"/>
              </a:defRPr>
            </a:lvl1pPr>
          </a:lstStyle>
          <a:p>
            <a:r>
              <a:rPr lang="en-US" dirty="0"/>
              <a:t>About Us</a:t>
            </a:r>
          </a:p>
        </p:txBody>
      </p:sp>
    </p:spTree>
    <p:extLst>
      <p:ext uri="{BB962C8B-B14F-4D97-AF65-F5344CB8AC3E}">
        <p14:creationId xmlns:p14="http://schemas.microsoft.com/office/powerpoint/2010/main" val="1845027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5F19DE-6D14-1D0E-B486-5894EA6BEE0B}"/>
              </a:ext>
            </a:extLst>
          </p:cNvPr>
          <p:cNvSpPr/>
          <p:nvPr userDrawn="1"/>
        </p:nvSpPr>
        <p:spPr>
          <a:xfrm>
            <a:off x="0" y="1901951"/>
            <a:ext cx="12192000" cy="4189181"/>
          </a:xfrm>
          <a:prstGeom prst="rect">
            <a:avLst/>
          </a:prstGeom>
          <a:gradFill>
            <a:gsLst>
              <a:gs pos="73000">
                <a:srgbClr val="007884"/>
              </a:gs>
              <a:gs pos="30000">
                <a:srgbClr val="003B5C"/>
              </a:gs>
              <a:gs pos="100000">
                <a:srgbClr val="00B2A9"/>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390" y="192892"/>
            <a:ext cx="11331868" cy="572218"/>
          </a:xfrm>
          <a:ln>
            <a:noFill/>
          </a:ln>
        </p:spPr>
        <p:txBody>
          <a:bodyPr>
            <a:noAutofit/>
          </a:body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05AB57FD-D444-6CD2-C8D5-E83B8BFF9DA7}"/>
              </a:ext>
            </a:extLst>
          </p:cNvPr>
          <p:cNvSpPr>
            <a:spLocks noGrp="1"/>
          </p:cNvSpPr>
          <p:nvPr>
            <p:ph idx="1"/>
          </p:nvPr>
        </p:nvSpPr>
        <p:spPr>
          <a:xfrm>
            <a:off x="372389" y="905070"/>
            <a:ext cx="11331869" cy="811762"/>
          </a:xfrm>
          <a:ln>
            <a:noFill/>
          </a:ln>
        </p:spPr>
        <p:txBody>
          <a:bodyPr>
            <a:noAutofit/>
          </a:bodyPr>
          <a:lstStyle>
            <a:lvl1pPr marL="0" indent="0">
              <a:buFont typeface="Arial" panose="020B0604020202020204" pitchFamily="34" charset="0"/>
              <a:buNone/>
              <a:defRPr sz="2000" b="1">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Content Placeholder 2">
            <a:extLst>
              <a:ext uri="{FF2B5EF4-FFF2-40B4-BE49-F238E27FC236}">
                <a16:creationId xmlns:a16="http://schemas.microsoft.com/office/drawing/2014/main" id="{FB60F08C-9448-CDEA-8364-4637A818927E}"/>
              </a:ext>
            </a:extLst>
          </p:cNvPr>
          <p:cNvSpPr>
            <a:spLocks noGrp="1"/>
          </p:cNvSpPr>
          <p:nvPr>
            <p:ph idx="10" hasCustomPrompt="1"/>
          </p:nvPr>
        </p:nvSpPr>
        <p:spPr>
          <a:xfrm>
            <a:off x="0" y="5605941"/>
            <a:ext cx="1614192" cy="485191"/>
          </a:xfrm>
          <a:ln>
            <a:noFill/>
          </a:ln>
        </p:spPr>
        <p:txBody>
          <a:bodyPr>
            <a:noAutofit/>
          </a:bodyPr>
          <a:lstStyle>
            <a:lvl1pPr marL="0" indent="0" algn="r">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sp>
        <p:nvSpPr>
          <p:cNvPr id="33" name="Content Placeholder 2">
            <a:extLst>
              <a:ext uri="{FF2B5EF4-FFF2-40B4-BE49-F238E27FC236}">
                <a16:creationId xmlns:a16="http://schemas.microsoft.com/office/drawing/2014/main" id="{F17CB787-A2D9-D053-E2E6-A2ED51D29402}"/>
              </a:ext>
            </a:extLst>
          </p:cNvPr>
          <p:cNvSpPr>
            <a:spLocks noGrp="1"/>
          </p:cNvSpPr>
          <p:nvPr>
            <p:ph idx="11" hasCustomPrompt="1"/>
          </p:nvPr>
        </p:nvSpPr>
        <p:spPr>
          <a:xfrm>
            <a:off x="10577808" y="5605941"/>
            <a:ext cx="1614192" cy="485191"/>
          </a:xfrm>
          <a:ln>
            <a:noFill/>
          </a:ln>
        </p:spPr>
        <p:txBody>
          <a:bodyPr>
            <a:noAutofit/>
          </a:bodyPr>
          <a:lstStyle>
            <a:lvl1pPr marL="0" indent="0" algn="l">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cxnSp>
        <p:nvCxnSpPr>
          <p:cNvPr id="8" name="Straight Connector 7">
            <a:extLst>
              <a:ext uri="{FF2B5EF4-FFF2-40B4-BE49-F238E27FC236}">
                <a16:creationId xmlns:a16="http://schemas.microsoft.com/office/drawing/2014/main" id="{B4BDAA38-4E38-811D-A37B-41B4B9C110D9}"/>
              </a:ext>
            </a:extLst>
          </p:cNvPr>
          <p:cNvCxnSpPr>
            <a:cxnSpLocks/>
          </p:cNvCxnSpPr>
          <p:nvPr userDrawn="1"/>
        </p:nvCxnSpPr>
        <p:spPr>
          <a:xfrm>
            <a:off x="483637" y="3752295"/>
            <a:ext cx="11224727" cy="0"/>
          </a:xfrm>
          <a:prstGeom prst="line">
            <a:avLst/>
          </a:prstGeom>
          <a:ln w="34925">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057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189A99-8522-B58D-B57B-E8FBABD70AD9}"/>
              </a:ext>
            </a:extLst>
          </p:cNvPr>
          <p:cNvSpPr/>
          <p:nvPr userDrawn="1"/>
        </p:nvSpPr>
        <p:spPr>
          <a:xfrm>
            <a:off x="0" y="928117"/>
            <a:ext cx="12192000" cy="5163015"/>
          </a:xfrm>
          <a:prstGeom prst="rect">
            <a:avLst/>
          </a:prstGeom>
          <a:gradFill>
            <a:gsLst>
              <a:gs pos="73000">
                <a:srgbClr val="007884"/>
              </a:gs>
              <a:gs pos="30000">
                <a:srgbClr val="003B5C"/>
              </a:gs>
              <a:gs pos="100000">
                <a:srgbClr val="00B2A9"/>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390" y="192892"/>
            <a:ext cx="11331868" cy="572218"/>
          </a:xfrm>
          <a:ln>
            <a:noFill/>
          </a:ln>
        </p:spPr>
        <p:txBody>
          <a:bodyPr>
            <a:noAutofit/>
          </a:bodyPr>
          <a:lstStyle/>
          <a:p>
            <a:r>
              <a:rPr lang="en-US"/>
              <a:t>Click to edit Master title style</a:t>
            </a:r>
            <a:endParaRPr lang="en-US" dirty="0"/>
          </a:p>
        </p:txBody>
      </p:sp>
      <p:sp>
        <p:nvSpPr>
          <p:cNvPr id="31" name="Content Placeholder 2">
            <a:extLst>
              <a:ext uri="{FF2B5EF4-FFF2-40B4-BE49-F238E27FC236}">
                <a16:creationId xmlns:a16="http://schemas.microsoft.com/office/drawing/2014/main" id="{FB60F08C-9448-CDEA-8364-4637A818927E}"/>
              </a:ext>
            </a:extLst>
          </p:cNvPr>
          <p:cNvSpPr>
            <a:spLocks noGrp="1"/>
          </p:cNvSpPr>
          <p:nvPr>
            <p:ph idx="10" hasCustomPrompt="1"/>
          </p:nvPr>
        </p:nvSpPr>
        <p:spPr>
          <a:xfrm>
            <a:off x="0" y="5605941"/>
            <a:ext cx="1614192" cy="485191"/>
          </a:xfrm>
          <a:ln>
            <a:noFill/>
          </a:ln>
        </p:spPr>
        <p:txBody>
          <a:bodyPr>
            <a:noAutofit/>
          </a:bodyPr>
          <a:lstStyle>
            <a:lvl1pPr marL="0" indent="0" algn="r">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sp>
        <p:nvSpPr>
          <p:cNvPr id="33" name="Content Placeholder 2">
            <a:extLst>
              <a:ext uri="{FF2B5EF4-FFF2-40B4-BE49-F238E27FC236}">
                <a16:creationId xmlns:a16="http://schemas.microsoft.com/office/drawing/2014/main" id="{F17CB787-A2D9-D053-E2E6-A2ED51D29402}"/>
              </a:ext>
            </a:extLst>
          </p:cNvPr>
          <p:cNvSpPr>
            <a:spLocks noGrp="1"/>
          </p:cNvSpPr>
          <p:nvPr>
            <p:ph idx="11" hasCustomPrompt="1"/>
          </p:nvPr>
        </p:nvSpPr>
        <p:spPr>
          <a:xfrm>
            <a:off x="10577808" y="5605941"/>
            <a:ext cx="1614192" cy="485191"/>
          </a:xfrm>
          <a:ln>
            <a:noFill/>
          </a:ln>
        </p:spPr>
        <p:txBody>
          <a:bodyPr>
            <a:noAutofit/>
          </a:bodyPr>
          <a:lstStyle>
            <a:lvl1pPr marL="0" indent="0" algn="l">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cxnSp>
        <p:nvCxnSpPr>
          <p:cNvPr id="8" name="Straight Connector 7">
            <a:extLst>
              <a:ext uri="{FF2B5EF4-FFF2-40B4-BE49-F238E27FC236}">
                <a16:creationId xmlns:a16="http://schemas.microsoft.com/office/drawing/2014/main" id="{B4BDAA38-4E38-811D-A37B-41B4B9C110D9}"/>
              </a:ext>
            </a:extLst>
          </p:cNvPr>
          <p:cNvCxnSpPr>
            <a:cxnSpLocks/>
          </p:cNvCxnSpPr>
          <p:nvPr userDrawn="1"/>
        </p:nvCxnSpPr>
        <p:spPr>
          <a:xfrm>
            <a:off x="483637" y="3303722"/>
            <a:ext cx="11224727" cy="0"/>
          </a:xfrm>
          <a:prstGeom prst="line">
            <a:avLst/>
          </a:prstGeom>
          <a:ln w="34925">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938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97D6B-BE16-333B-14CB-1CBF33B296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72390" y="239545"/>
            <a:ext cx="11331868" cy="914400"/>
          </a:xfrm>
          <a:ln>
            <a:noFill/>
          </a:ln>
        </p:spPr>
        <p:txBody>
          <a:bodyPr>
            <a:noAutofit/>
          </a:bodyPr>
          <a:lstStyle>
            <a:lvl1pPr>
              <a:defRPr>
                <a:solidFill>
                  <a:schemeClr val="bg1"/>
                </a:solidFill>
              </a:defRPr>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255AB0A0-0471-BF5A-8C5D-7BC67810625C}"/>
              </a:ext>
            </a:extLst>
          </p:cNvPr>
          <p:cNvCxnSpPr/>
          <p:nvPr userDrawn="1"/>
        </p:nvCxnSpPr>
        <p:spPr>
          <a:xfrm>
            <a:off x="0" y="6079599"/>
            <a:ext cx="12192000" cy="0"/>
          </a:xfrm>
          <a:prstGeom prst="line">
            <a:avLst/>
          </a:prstGeom>
          <a:ln w="12700">
            <a:solidFill>
              <a:srgbClr val="00B2A9"/>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sp>
        <p:nvSpPr>
          <p:cNvPr id="10" name="Content Placeholder 2">
            <a:extLst>
              <a:ext uri="{FF2B5EF4-FFF2-40B4-BE49-F238E27FC236}">
                <a16:creationId xmlns:a16="http://schemas.microsoft.com/office/drawing/2014/main" id="{E845FC5E-FADB-169C-33F5-BB2E3EFE1E5F}"/>
              </a:ext>
            </a:extLst>
          </p:cNvPr>
          <p:cNvSpPr>
            <a:spLocks noGrp="1"/>
          </p:cNvSpPr>
          <p:nvPr>
            <p:ph idx="10" hasCustomPrompt="1"/>
          </p:nvPr>
        </p:nvSpPr>
        <p:spPr>
          <a:xfrm>
            <a:off x="0" y="5605941"/>
            <a:ext cx="1614192" cy="485191"/>
          </a:xfrm>
          <a:ln>
            <a:noFill/>
          </a:ln>
        </p:spPr>
        <p:txBody>
          <a:bodyPr>
            <a:noAutofit/>
          </a:bodyPr>
          <a:lstStyle>
            <a:lvl1pPr marL="0" indent="0" algn="r">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sp>
        <p:nvSpPr>
          <p:cNvPr id="11" name="Content Placeholder 2">
            <a:extLst>
              <a:ext uri="{FF2B5EF4-FFF2-40B4-BE49-F238E27FC236}">
                <a16:creationId xmlns:a16="http://schemas.microsoft.com/office/drawing/2014/main" id="{27F698E1-3B6C-1648-37FD-2FCE757E29FD}"/>
              </a:ext>
            </a:extLst>
          </p:cNvPr>
          <p:cNvSpPr>
            <a:spLocks noGrp="1"/>
          </p:cNvSpPr>
          <p:nvPr>
            <p:ph idx="11" hasCustomPrompt="1"/>
          </p:nvPr>
        </p:nvSpPr>
        <p:spPr>
          <a:xfrm>
            <a:off x="10577808" y="5605941"/>
            <a:ext cx="1614192" cy="485191"/>
          </a:xfrm>
          <a:ln>
            <a:noFill/>
          </a:ln>
        </p:spPr>
        <p:txBody>
          <a:bodyPr>
            <a:noAutofit/>
          </a:bodyPr>
          <a:lstStyle>
            <a:lvl1pPr marL="0" indent="0" algn="l">
              <a:buNone/>
              <a:defRPr sz="4000" b="1">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2021</a:t>
            </a:r>
          </a:p>
        </p:txBody>
      </p:sp>
      <p:cxnSp>
        <p:nvCxnSpPr>
          <p:cNvPr id="12" name="Straight Connector 11">
            <a:extLst>
              <a:ext uri="{FF2B5EF4-FFF2-40B4-BE49-F238E27FC236}">
                <a16:creationId xmlns:a16="http://schemas.microsoft.com/office/drawing/2014/main" id="{A0A94FF9-A034-8A40-93A2-2B78AE83DDF3}"/>
              </a:ext>
            </a:extLst>
          </p:cNvPr>
          <p:cNvCxnSpPr>
            <a:cxnSpLocks/>
          </p:cNvCxnSpPr>
          <p:nvPr userDrawn="1"/>
        </p:nvCxnSpPr>
        <p:spPr>
          <a:xfrm>
            <a:off x="483637" y="3303722"/>
            <a:ext cx="11224727" cy="0"/>
          </a:xfrm>
          <a:prstGeom prst="line">
            <a:avLst/>
          </a:prstGeom>
          <a:ln w="34925">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A9A0173-66A5-10E4-D4C2-0EA37E8D83B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0065" y="6229633"/>
            <a:ext cx="1769437" cy="464961"/>
          </a:xfrm>
          <a:prstGeom prst="rect">
            <a:avLst/>
          </a:prstGeom>
        </p:spPr>
      </p:pic>
    </p:spTree>
    <p:extLst>
      <p:ext uri="{BB962C8B-B14F-4D97-AF65-F5344CB8AC3E}">
        <p14:creationId xmlns:p14="http://schemas.microsoft.com/office/powerpoint/2010/main" val="2172294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69C8CB-19EF-755F-2B06-844C0C08DB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1CD35A-B6DF-9E15-48E9-D190AA42C1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7823" b="18304"/>
          <a:stretch/>
        </p:blipFill>
        <p:spPr>
          <a:xfrm>
            <a:off x="0" y="798789"/>
            <a:ext cx="12192000" cy="4380426"/>
          </a:xfrm>
          <a:prstGeom prst="rect">
            <a:avLst/>
          </a:prstGeom>
        </p:spPr>
      </p:pic>
      <p:pic>
        <p:nvPicPr>
          <p:cNvPr id="5" name="Picture 4">
            <a:extLst>
              <a:ext uri="{FF2B5EF4-FFF2-40B4-BE49-F238E27FC236}">
                <a16:creationId xmlns:a16="http://schemas.microsoft.com/office/drawing/2014/main" id="{012CDD66-EB2D-FCB0-D151-BDD94C6ED00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03888" y="798789"/>
            <a:ext cx="2947628" cy="2971022"/>
          </a:xfrm>
          <a:prstGeom prst="rect">
            <a:avLst/>
          </a:prstGeom>
        </p:spPr>
      </p:pic>
      <p:sp>
        <p:nvSpPr>
          <p:cNvPr id="6" name="Oval 5">
            <a:extLst>
              <a:ext uri="{FF2B5EF4-FFF2-40B4-BE49-F238E27FC236}">
                <a16:creationId xmlns:a16="http://schemas.microsoft.com/office/drawing/2014/main" id="{C5534C6D-F30D-EC69-8E39-C2EA67B17742}"/>
              </a:ext>
            </a:extLst>
          </p:cNvPr>
          <p:cNvSpPr/>
          <p:nvPr userDrawn="1"/>
        </p:nvSpPr>
        <p:spPr>
          <a:xfrm>
            <a:off x="6912162" y="2930613"/>
            <a:ext cx="325364" cy="325364"/>
          </a:xfrm>
          <a:prstGeom prst="ellipse">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0BCEF6-B89E-CD46-619F-08E6B0557E05}"/>
              </a:ext>
            </a:extLst>
          </p:cNvPr>
          <p:cNvSpPr/>
          <p:nvPr userDrawn="1"/>
        </p:nvSpPr>
        <p:spPr>
          <a:xfrm>
            <a:off x="7542021" y="2930613"/>
            <a:ext cx="325364" cy="325364"/>
          </a:xfrm>
          <a:prstGeom prst="ellipse">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16C34EF-20B6-BF0D-4579-1B7A4A76CF7C}"/>
              </a:ext>
            </a:extLst>
          </p:cNvPr>
          <p:cNvSpPr/>
          <p:nvPr userDrawn="1"/>
        </p:nvSpPr>
        <p:spPr>
          <a:xfrm>
            <a:off x="8171880" y="2930613"/>
            <a:ext cx="325364" cy="325364"/>
          </a:xfrm>
          <a:prstGeom prst="ellipse">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B4F30F3-DDED-9528-9E25-B94AEA281A83}"/>
              </a:ext>
            </a:extLst>
          </p:cNvPr>
          <p:cNvCxnSpPr>
            <a:cxnSpLocks/>
          </p:cNvCxnSpPr>
          <p:nvPr userDrawn="1"/>
        </p:nvCxnSpPr>
        <p:spPr>
          <a:xfrm>
            <a:off x="2037956" y="5503824"/>
            <a:ext cx="8116088" cy="0"/>
          </a:xfrm>
          <a:prstGeom prst="line">
            <a:avLst/>
          </a:prstGeom>
          <a:ln>
            <a:solidFill>
              <a:srgbClr val="66DDD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496B53-5D96-57F4-F3BC-0EBF7D77B2C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72500" y="5847701"/>
            <a:ext cx="2531388" cy="665181"/>
          </a:xfrm>
          <a:prstGeom prst="rect">
            <a:avLst/>
          </a:prstGeom>
        </p:spPr>
      </p:pic>
      <p:sp>
        <p:nvSpPr>
          <p:cNvPr id="16" name="Slide Number Placeholder 5">
            <a:extLst>
              <a:ext uri="{FF2B5EF4-FFF2-40B4-BE49-F238E27FC236}">
                <a16:creationId xmlns:a16="http://schemas.microsoft.com/office/drawing/2014/main" id="{1D7B5F72-0CCC-79B9-3640-A569E3B3EF11}"/>
              </a:ext>
            </a:extLst>
          </p:cNvPr>
          <p:cNvSpPr txBox="1">
            <a:spLocks/>
          </p:cNvSpPr>
          <p:nvPr userDrawn="1"/>
        </p:nvSpPr>
        <p:spPr>
          <a:xfrm>
            <a:off x="11338499" y="6091326"/>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17" name="Footer Placeholder 4">
            <a:extLst>
              <a:ext uri="{FF2B5EF4-FFF2-40B4-BE49-F238E27FC236}">
                <a16:creationId xmlns:a16="http://schemas.microsoft.com/office/drawing/2014/main" id="{9DAF59C0-2DA2-45FB-4D34-EBF0A4E624BC}"/>
              </a:ext>
            </a:extLst>
          </p:cNvPr>
          <p:cNvSpPr txBox="1">
            <a:spLocks/>
          </p:cNvSpPr>
          <p:nvPr userDrawn="1"/>
        </p:nvSpPr>
        <p:spPr>
          <a:xfrm>
            <a:off x="7315139" y="6091326"/>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Tree>
    <p:extLst>
      <p:ext uri="{BB962C8B-B14F-4D97-AF65-F5344CB8AC3E}">
        <p14:creationId xmlns:p14="http://schemas.microsoft.com/office/powerpoint/2010/main" val="41074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1D7B5F72-0CCC-79B9-3640-A569E3B3EF11}"/>
              </a:ext>
            </a:extLst>
          </p:cNvPr>
          <p:cNvSpPr txBox="1">
            <a:spLocks/>
          </p:cNvSpPr>
          <p:nvPr userDrawn="1"/>
        </p:nvSpPr>
        <p:spPr>
          <a:xfrm>
            <a:off x="11338499" y="6091326"/>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pic>
        <p:nvPicPr>
          <p:cNvPr id="2" name="Picture 1" descr="Map&#10;&#10;Description automatically generated">
            <a:extLst>
              <a:ext uri="{FF2B5EF4-FFF2-40B4-BE49-F238E27FC236}">
                <a16:creationId xmlns:a16="http://schemas.microsoft.com/office/drawing/2014/main" id="{343E9D08-AE66-38A6-A280-9BF9D641D4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4" y="-1"/>
            <a:ext cx="12182475" cy="6863365"/>
          </a:xfrm>
          <a:prstGeom prst="rect">
            <a:avLst/>
          </a:prstGeom>
        </p:spPr>
      </p:pic>
    </p:spTree>
    <p:extLst>
      <p:ext uri="{BB962C8B-B14F-4D97-AF65-F5344CB8AC3E}">
        <p14:creationId xmlns:p14="http://schemas.microsoft.com/office/powerpoint/2010/main" val="313802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9BBAC-F925-E229-7FA7-003BA7B256BF}"/>
              </a:ext>
            </a:extLst>
          </p:cNvPr>
          <p:cNvPicPr>
            <a:picLocks noChangeAspect="1"/>
          </p:cNvPicPr>
          <p:nvPr userDrawn="1"/>
        </p:nvPicPr>
        <p:blipFill>
          <a:blip r:embed="rId2"/>
          <a:stretch>
            <a:fillRect/>
          </a:stretch>
        </p:blipFill>
        <p:spPr>
          <a:xfrm>
            <a:off x="12698" y="0"/>
            <a:ext cx="12179302" cy="6858000"/>
          </a:xfrm>
          <a:prstGeom prst="rect">
            <a:avLst/>
          </a:prstGeom>
        </p:spPr>
      </p:pic>
    </p:spTree>
    <p:extLst>
      <p:ext uri="{BB962C8B-B14F-4D97-AF65-F5344CB8AC3E}">
        <p14:creationId xmlns:p14="http://schemas.microsoft.com/office/powerpoint/2010/main" val="137487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C9F94F5D-7CF6-0D72-FFB0-44BB5F263622}"/>
              </a:ext>
            </a:extLst>
          </p:cNvPr>
          <p:cNvSpPr>
            <a:spLocks noChangeAspect="1"/>
          </p:cNvSpPr>
          <p:nvPr userDrawn="1"/>
        </p:nvSpPr>
        <p:spPr>
          <a:xfrm>
            <a:off x="3057626" y="582811"/>
            <a:ext cx="530352" cy="530352"/>
          </a:xfrm>
          <a:prstGeom prst="ellipse">
            <a:avLst/>
          </a:prstGeom>
          <a:gradFill flip="none" rotWithShape="1">
            <a:gsLst>
              <a:gs pos="0">
                <a:srgbClr val="003B5C"/>
              </a:gs>
              <a:gs pos="100000">
                <a:srgbClr val="00B2A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00B2A9"/>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5" name="Picture 4">
            <a:extLst>
              <a:ext uri="{FF2B5EF4-FFF2-40B4-BE49-F238E27FC236}">
                <a16:creationId xmlns:a16="http://schemas.microsoft.com/office/drawing/2014/main" id="{B38B6F54-6115-E735-9C57-4F4A3BB68E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440429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76FBA-8315-F3C1-6077-44A48741E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09" y="0"/>
            <a:ext cx="12187183" cy="1840772"/>
          </a:xfrm>
          <a:prstGeom prst="rect">
            <a:avLst/>
          </a:prstGeom>
        </p:spPr>
      </p:pic>
      <p:sp>
        <p:nvSpPr>
          <p:cNvPr id="3" name="Rectangle 2">
            <a:extLst>
              <a:ext uri="{FF2B5EF4-FFF2-40B4-BE49-F238E27FC236}">
                <a16:creationId xmlns:a16="http://schemas.microsoft.com/office/drawing/2014/main" id="{FB4635F5-1095-2538-3FA7-DF1417F8CE4B}"/>
              </a:ext>
            </a:extLst>
          </p:cNvPr>
          <p:cNvSpPr/>
          <p:nvPr userDrawn="1"/>
        </p:nvSpPr>
        <p:spPr>
          <a:xfrm>
            <a:off x="0" y="5613181"/>
            <a:ext cx="12098760" cy="1144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239E424-ECF6-D420-B825-4AEBEDC000B1}"/>
              </a:ext>
            </a:extLst>
          </p:cNvPr>
          <p:cNvSpPr/>
          <p:nvPr userDrawn="1"/>
        </p:nvSpPr>
        <p:spPr>
          <a:xfrm>
            <a:off x="3447874" y="252250"/>
            <a:ext cx="8744123" cy="127180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1317DB8C-5033-587B-5FD7-17EF7F6FCB1A}"/>
              </a:ext>
            </a:extLst>
          </p:cNvPr>
          <p:cNvSpPr txBox="1"/>
          <p:nvPr userDrawn="1"/>
        </p:nvSpPr>
        <p:spPr>
          <a:xfrm>
            <a:off x="332064" y="630401"/>
            <a:ext cx="3061981" cy="584775"/>
          </a:xfrm>
          <a:prstGeom prst="rect">
            <a:avLst/>
          </a:prstGeom>
          <a:noFill/>
        </p:spPr>
        <p:txBody>
          <a:bodyPr wrap="square" rtlCol="0">
            <a:spAutoFit/>
          </a:bodyPr>
          <a:lstStyle/>
          <a:p>
            <a:r>
              <a:rPr lang="en-US" sz="3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CSC Solutions</a:t>
            </a:r>
            <a:endParaRPr lang="en-IN" sz="3200" b="1" dirty="0">
              <a:solidFill>
                <a:schemeClr val="bg1"/>
              </a:solidFill>
              <a:latin typeface="Century Gothic" panose="020B0502020202020204" pitchFamily="34" charset="0"/>
            </a:endParaRPr>
          </a:p>
        </p:txBody>
      </p:sp>
      <p:grpSp>
        <p:nvGrpSpPr>
          <p:cNvPr id="7" name="Group 6">
            <a:extLst>
              <a:ext uri="{FF2B5EF4-FFF2-40B4-BE49-F238E27FC236}">
                <a16:creationId xmlns:a16="http://schemas.microsoft.com/office/drawing/2014/main" id="{A82CABA0-E1A0-8897-6A18-511D9269145B}"/>
              </a:ext>
            </a:extLst>
          </p:cNvPr>
          <p:cNvGrpSpPr/>
          <p:nvPr userDrawn="1"/>
        </p:nvGrpSpPr>
        <p:grpSpPr>
          <a:xfrm>
            <a:off x="3603770" y="424478"/>
            <a:ext cx="8031760" cy="996619"/>
            <a:chOff x="3603770" y="424478"/>
            <a:chExt cx="8031760" cy="996619"/>
          </a:xfrm>
        </p:grpSpPr>
        <p:sp>
          <p:nvSpPr>
            <p:cNvPr id="8" name="TextBox 7">
              <a:extLst>
                <a:ext uri="{FF2B5EF4-FFF2-40B4-BE49-F238E27FC236}">
                  <a16:creationId xmlns:a16="http://schemas.microsoft.com/office/drawing/2014/main" id="{3B7D1775-E3B2-0C9F-5C77-7C87E282DEEF}"/>
                </a:ext>
              </a:extLst>
            </p:cNvPr>
            <p:cNvSpPr txBox="1"/>
            <p:nvPr/>
          </p:nvSpPr>
          <p:spPr>
            <a:xfrm>
              <a:off x="3726109" y="424478"/>
              <a:ext cx="7909421" cy="996619"/>
            </a:xfrm>
            <a:prstGeom prst="rect">
              <a:avLst/>
            </a:prstGeom>
            <a:noFill/>
          </p:spPr>
          <p:txBody>
            <a:bodyPr wrap="square" rtlCol="0">
              <a:spAutoFit/>
            </a:bodyPr>
            <a:lstStyle/>
            <a:p>
              <a:pPr>
                <a:lnSpc>
                  <a:spcPct val="107000"/>
                </a:lnSpc>
                <a:spcAft>
                  <a:spcPts val="800"/>
                </a:spcAft>
              </a:pPr>
              <a:r>
                <a:rPr lang="en-US" sz="1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CSC is the trusted partner of choice for more than 90% of the Fortune 500</a:t>
              </a:r>
              <a:r>
                <a:rPr lang="en-US" sz="1400" baseline="30000" dirty="0">
                  <a:solidFill>
                    <a:schemeClr val="bg1"/>
                  </a:solidFill>
                  <a:effectLst/>
                  <a:latin typeface="Cambria" panose="02040503050406030204" pitchFamily="18" charset="0"/>
                  <a:ea typeface="Cambria" panose="02040503050406030204" pitchFamily="18" charset="0"/>
                  <a:cs typeface="Calibri" panose="020F0502020204030204" pitchFamily="34" charset="0"/>
                </a:rPr>
                <a:t>®</a:t>
              </a:r>
              <a:r>
                <a:rPr lang="en-US" sz="1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more than 90% of the 100 Best Global Brands</a:t>
              </a:r>
              <a:r>
                <a:rPr lang="en-US" sz="1400" baseline="30000" dirty="0">
                  <a:solidFill>
                    <a:schemeClr val="bg1"/>
                  </a:solidFill>
                  <a:effectLst/>
                  <a:latin typeface="Cambria" panose="02040503050406030204" pitchFamily="18" charset="0"/>
                  <a:ea typeface="Cambria" panose="02040503050406030204" pitchFamily="18" charset="0"/>
                  <a:cs typeface="Calibri" panose="020F0502020204030204" pitchFamily="34" charset="0"/>
                </a:rPr>
                <a:t>®</a:t>
              </a:r>
              <a:r>
                <a:rPr lang="en-US" sz="1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and more than 70% of the PEI 300. We are a global company capable of doing business wherever our clients are—and we accomplish that by employing experts in every business we serve. We are the business behind business</a:t>
              </a:r>
              <a:r>
                <a:rPr lang="en-US" sz="1400" baseline="30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r>
                <a:rPr lang="en-US" sz="1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endParaRPr lang="en-IN" sz="1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F4A69C5-FF51-7E67-1917-37D1A56C27D0}"/>
                </a:ext>
              </a:extLst>
            </p:cNvPr>
            <p:cNvSpPr/>
            <p:nvPr/>
          </p:nvSpPr>
          <p:spPr>
            <a:xfrm>
              <a:off x="3603770" y="506068"/>
              <a:ext cx="68509" cy="833437"/>
            </a:xfrm>
            <a:prstGeom prst="rect">
              <a:avLst/>
            </a:prstGeom>
            <a:solidFill>
              <a:srgbClr val="00B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0" name="TextBox 9">
            <a:extLst>
              <a:ext uri="{FF2B5EF4-FFF2-40B4-BE49-F238E27FC236}">
                <a16:creationId xmlns:a16="http://schemas.microsoft.com/office/drawing/2014/main" id="{E15A1A06-34BB-A194-2F84-5FA8FC697026}"/>
              </a:ext>
            </a:extLst>
          </p:cNvPr>
          <p:cNvSpPr txBox="1"/>
          <p:nvPr userDrawn="1"/>
        </p:nvSpPr>
        <p:spPr>
          <a:xfrm>
            <a:off x="258959" y="2051498"/>
            <a:ext cx="3952257" cy="2361882"/>
          </a:xfrm>
          <a:prstGeom prst="rect">
            <a:avLst/>
          </a:prstGeom>
          <a:solidFill>
            <a:schemeClr val="bg1">
              <a:lumMod val="95000"/>
            </a:schemeClr>
          </a:solidFill>
        </p:spPr>
        <p:txBody>
          <a:bodyPr wrap="square" rtlCol="0">
            <a:noAutofit/>
          </a:bodyPr>
          <a:lstStyle/>
          <a:p>
            <a:pPr>
              <a:lnSpc>
                <a:spcPct val="107000"/>
              </a:lnSpc>
              <a:spcAft>
                <a:spcPts val="800"/>
              </a:spcAft>
            </a:pPr>
            <a:r>
              <a:rPr lang="en-US" sz="1200" b="1"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Business administration and compliance</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Formation and incorporation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Domiciliation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Registered agent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Entity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Global subsidiary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Corporate secretary and legal administration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Corporate filings including annual reports and business licenses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Enterprise legal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Director services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Corporate tax software</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Private client solutions</a:t>
            </a:r>
          </a:p>
        </p:txBody>
      </p:sp>
      <p:sp>
        <p:nvSpPr>
          <p:cNvPr id="11" name="TextBox 10">
            <a:extLst>
              <a:ext uri="{FF2B5EF4-FFF2-40B4-BE49-F238E27FC236}">
                <a16:creationId xmlns:a16="http://schemas.microsoft.com/office/drawing/2014/main" id="{3A5B620E-EDE4-ECAC-E35F-DE3EE4487DF5}"/>
              </a:ext>
            </a:extLst>
          </p:cNvPr>
          <p:cNvSpPr txBox="1"/>
          <p:nvPr userDrawn="1"/>
        </p:nvSpPr>
        <p:spPr>
          <a:xfrm>
            <a:off x="4423593" y="2051498"/>
            <a:ext cx="4207221" cy="2361882"/>
          </a:xfrm>
          <a:prstGeom prst="rect">
            <a:avLst/>
          </a:prstGeom>
          <a:solidFill>
            <a:schemeClr val="bg1">
              <a:lumMod val="95000"/>
            </a:schemeClr>
          </a:solidFill>
        </p:spPr>
        <p:txBody>
          <a:bodyPr wrap="square" rtlCol="0">
            <a:noAutofit/>
          </a:bodyPr>
          <a:lstStyle/>
          <a:p>
            <a:pPr>
              <a:lnSpc>
                <a:spcPct val="107000"/>
              </a:lnSpc>
              <a:spcAft>
                <a:spcPts val="800"/>
              </a:spcAft>
            </a:pPr>
            <a:r>
              <a:rPr lang="en-US" sz="1200" b="1"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Transactions and lending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UCC lien searching, filing, and monitoring </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Entity formation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Foreign qualification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Certificates of good standing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DBA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Document retrieval</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Corporate dissolution and withdrawals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Merger and acquisition filings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Name reservations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Real estate recording and property searches</a:t>
            </a:r>
          </a:p>
        </p:txBody>
      </p:sp>
      <p:sp>
        <p:nvSpPr>
          <p:cNvPr id="12" name="TextBox 11">
            <a:extLst>
              <a:ext uri="{FF2B5EF4-FFF2-40B4-BE49-F238E27FC236}">
                <a16:creationId xmlns:a16="http://schemas.microsoft.com/office/drawing/2014/main" id="{C6C8F525-9B1D-8494-9484-C261E01B9C6F}"/>
              </a:ext>
            </a:extLst>
          </p:cNvPr>
          <p:cNvSpPr txBox="1"/>
          <p:nvPr userDrawn="1"/>
        </p:nvSpPr>
        <p:spPr>
          <a:xfrm>
            <a:off x="8843191" y="2051498"/>
            <a:ext cx="3089849" cy="2361882"/>
          </a:xfrm>
          <a:prstGeom prst="rect">
            <a:avLst/>
          </a:prstGeom>
          <a:solidFill>
            <a:schemeClr val="bg1">
              <a:lumMod val="95000"/>
            </a:schemeClr>
          </a:solidFill>
        </p:spPr>
        <p:txBody>
          <a:bodyPr wrap="square" rtlCol="0">
            <a:noAutofit/>
          </a:bodyPr>
          <a:lstStyle/>
          <a:p>
            <a:pPr>
              <a:lnSpc>
                <a:spcPct val="107000"/>
              </a:lnSpc>
              <a:spcAft>
                <a:spcPts val="800"/>
              </a:spcAft>
            </a:pPr>
            <a:r>
              <a:rPr lang="en-US" sz="1200" b="1"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Capital markets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Trust and agency</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SPV administration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Escrow agent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Note and security trustee</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Cash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Reinsurance trusts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Delaware statutory trusts </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Asset-backed securities, structured finance, and project finance</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Default, bankruptcy, and restructuring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Corporate debt and high yield</a:t>
            </a:r>
          </a:p>
          <a:p>
            <a:pPr marL="171450" indent="-171450">
              <a:lnSpc>
                <a:spcPts val="1200"/>
              </a:lnSpc>
              <a:spcAft>
                <a:spcPts val="200"/>
              </a:spcAft>
              <a:buFont typeface="Arial" panose="020B0604020202020204" pitchFamily="34" charset="0"/>
              <a:buChar char="•"/>
            </a:pPr>
            <a:endPar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59DF7E7-43A4-21B9-6C89-DB512EF0394B}"/>
              </a:ext>
            </a:extLst>
          </p:cNvPr>
          <p:cNvSpPr txBox="1"/>
          <p:nvPr userDrawn="1"/>
        </p:nvSpPr>
        <p:spPr>
          <a:xfrm>
            <a:off x="258959" y="4619300"/>
            <a:ext cx="3952257" cy="1987762"/>
          </a:xfrm>
          <a:prstGeom prst="rect">
            <a:avLst/>
          </a:prstGeom>
          <a:solidFill>
            <a:schemeClr val="bg1">
              <a:lumMod val="95000"/>
            </a:schemeClr>
          </a:solidFill>
        </p:spPr>
        <p:txBody>
          <a:bodyPr wrap="square" rtlCol="0">
            <a:noAutofit/>
          </a:bodyPr>
          <a:lstStyle/>
          <a:p>
            <a:pPr>
              <a:lnSpc>
                <a:spcPct val="107000"/>
              </a:lnSpc>
              <a:spcAft>
                <a:spcPts val="800"/>
              </a:spcAft>
            </a:pPr>
            <a:r>
              <a:rPr lang="en-US" sz="1200" b="1"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Fund solutions </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Tailored administration and strategic outsourcing solutions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Formation and liquidation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Accounting and reporting services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Fund administration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Investor services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Independent director and fiduciary services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Shadow accounting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SPV administration</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Proprietary technology</a:t>
            </a:r>
          </a:p>
        </p:txBody>
      </p:sp>
      <p:sp>
        <p:nvSpPr>
          <p:cNvPr id="14" name="TextBox 13">
            <a:extLst>
              <a:ext uri="{FF2B5EF4-FFF2-40B4-BE49-F238E27FC236}">
                <a16:creationId xmlns:a16="http://schemas.microsoft.com/office/drawing/2014/main" id="{3797DE46-231C-202B-A87C-D7B01B913A8B}"/>
              </a:ext>
            </a:extLst>
          </p:cNvPr>
          <p:cNvSpPr txBox="1"/>
          <p:nvPr userDrawn="1"/>
        </p:nvSpPr>
        <p:spPr>
          <a:xfrm>
            <a:off x="4423594" y="4619300"/>
            <a:ext cx="4207222" cy="1987762"/>
          </a:xfrm>
          <a:prstGeom prst="rect">
            <a:avLst/>
          </a:prstGeom>
          <a:solidFill>
            <a:schemeClr val="bg1">
              <a:lumMod val="95000"/>
            </a:schemeClr>
          </a:solidFill>
        </p:spPr>
        <p:txBody>
          <a:bodyPr wrap="square" rtlCol="0">
            <a:noAutofit/>
          </a:bodyPr>
          <a:lstStyle/>
          <a:p>
            <a:pPr>
              <a:lnSpc>
                <a:spcPct val="107000"/>
              </a:lnSpc>
              <a:spcAft>
                <a:spcPts val="800"/>
              </a:spcAft>
            </a:pPr>
            <a:r>
              <a:rPr lang="en-US" sz="1200" b="1"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Domain security and brand protection  </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Domain name portfolio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Domain security, including MultiLock and other security protocols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3D domain security and enforcement technology</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DNS services</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SSL certificate management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Brand monitoring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Brand enforcement</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Anti-counterfeiting</a:t>
            </a:r>
          </a:p>
          <a:p>
            <a:pPr marL="171450" indent="-171450">
              <a:lnSpc>
                <a:spcPts val="1200"/>
              </a:lnSpc>
              <a:spcAft>
                <a:spcPts val="200"/>
              </a:spcAft>
              <a:buFont typeface="Arial" panose="020B0604020202020204" pitchFamily="34" charset="0"/>
              <a:buChar char="•"/>
            </a:pPr>
            <a:r>
              <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rPr>
              <a:t>Email fraud defense</a:t>
            </a:r>
          </a:p>
          <a:p>
            <a:pPr marL="171450" indent="-171450">
              <a:lnSpc>
                <a:spcPts val="1200"/>
              </a:lnSpc>
              <a:spcAft>
                <a:spcPts val="200"/>
              </a:spcAft>
              <a:buFont typeface="Arial" panose="020B0604020202020204" pitchFamily="34" charset="0"/>
              <a:buChar char="•"/>
            </a:pPr>
            <a:endParaRPr lang="en-US" sz="900" dirty="0">
              <a:solidFill>
                <a:srgbClr val="54585A"/>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E5187D1-F076-EC5B-DA12-D1B9131D4F40}"/>
              </a:ext>
            </a:extLst>
          </p:cNvPr>
          <p:cNvSpPr txBox="1"/>
          <p:nvPr userDrawn="1"/>
        </p:nvSpPr>
        <p:spPr>
          <a:xfrm>
            <a:off x="8843190" y="4522492"/>
            <a:ext cx="3089849" cy="990015"/>
          </a:xfrm>
          <a:prstGeom prst="rect">
            <a:avLst/>
          </a:prstGeom>
          <a:noFill/>
        </p:spPr>
        <p:txBody>
          <a:bodyPr wrap="square" lIns="0">
            <a:spAutoFit/>
          </a:bodyPr>
          <a:lstStyle/>
          <a:p>
            <a:pPr>
              <a:lnSpc>
                <a:spcPts val="3500"/>
              </a:lnSpc>
              <a:spcAft>
                <a:spcPts val="800"/>
              </a:spcAft>
            </a:pPr>
            <a:r>
              <a:rPr lang="en-US" sz="32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rPr>
              <a:t>We’re ready </a:t>
            </a:r>
            <a:br>
              <a:rPr lang="en-US" sz="32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rPr>
            </a:br>
            <a:r>
              <a:rPr lang="en-US" sz="32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rPr>
              <a:t>to talk. </a:t>
            </a:r>
            <a:endParaRPr lang="en-IN" sz="32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4D1C246-8C11-9ED1-A2F7-B738A3B2C71B}"/>
              </a:ext>
            </a:extLst>
          </p:cNvPr>
          <p:cNvSpPr txBox="1"/>
          <p:nvPr userDrawn="1"/>
        </p:nvSpPr>
        <p:spPr>
          <a:xfrm>
            <a:off x="8739207" y="5829884"/>
            <a:ext cx="3359553" cy="928266"/>
          </a:xfrm>
          <a:prstGeom prst="rect">
            <a:avLst/>
          </a:prstGeom>
          <a:noFill/>
          <a:ln>
            <a:noFill/>
          </a:ln>
        </p:spPr>
        <p:txBody>
          <a:bodyPr wrap="square" tIns="216000" anchor="t" anchorCtr="0">
            <a:noAutofit/>
          </a:bodyPr>
          <a:lstStyle/>
          <a:p>
            <a:pPr algn="ctr">
              <a:lnSpc>
                <a:spcPts val="3500"/>
              </a:lnSpc>
              <a:spcAft>
                <a:spcPts val="800"/>
              </a:spcAft>
            </a:pPr>
            <a:r>
              <a:rPr lang="en-US" sz="16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rPr>
              <a:t>1 800 927 9800 </a:t>
            </a:r>
            <a:r>
              <a:rPr lang="en-US" sz="1600" b="1" dirty="0">
                <a:solidFill>
                  <a:srgbClr val="003B5C"/>
                </a:solidFill>
                <a:effectLst/>
                <a:latin typeface="Century Gothic" panose="020B0502020202020204" pitchFamily="34" charset="0"/>
                <a:ea typeface="Calibri" panose="020F0502020204030204" pitchFamily="34" charset="0"/>
                <a:cs typeface="Times New Roman" panose="02020603050405020304" pitchFamily="18" charset="0"/>
              </a:rPr>
              <a:t>|</a:t>
            </a:r>
            <a:r>
              <a:rPr lang="en-US" sz="1600" b="1" dirty="0">
                <a:solidFill>
                  <a:srgbClr val="00B2A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6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rPr>
              <a:t>cscglobal.com</a:t>
            </a:r>
            <a:endParaRPr lang="en-IN" sz="1600" b="1" dirty="0">
              <a:solidFill>
                <a:srgbClr val="00BEB8"/>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7" name="Graphic 16">
            <a:extLst>
              <a:ext uri="{FF2B5EF4-FFF2-40B4-BE49-F238E27FC236}">
                <a16:creationId xmlns:a16="http://schemas.microsoft.com/office/drawing/2014/main" id="{D86AF89D-3CEC-9AA9-FA5C-8D9C62C404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58783" y="5622329"/>
            <a:ext cx="415110" cy="415110"/>
          </a:xfrm>
          <a:prstGeom prst="rect">
            <a:avLst/>
          </a:prstGeom>
        </p:spPr>
      </p:pic>
      <p:pic>
        <p:nvPicPr>
          <p:cNvPr id="18" name="Graphic 17">
            <a:extLst>
              <a:ext uri="{FF2B5EF4-FFF2-40B4-BE49-F238E27FC236}">
                <a16:creationId xmlns:a16="http://schemas.microsoft.com/office/drawing/2014/main" id="{A0B8924B-90A8-33B4-BBDA-A8293B50DA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952998" y="5622329"/>
            <a:ext cx="415110" cy="415110"/>
          </a:xfrm>
          <a:prstGeom prst="rect">
            <a:avLst/>
          </a:prstGeom>
        </p:spPr>
      </p:pic>
    </p:spTree>
    <p:extLst>
      <p:ext uri="{BB962C8B-B14F-4D97-AF65-F5344CB8AC3E}">
        <p14:creationId xmlns:p14="http://schemas.microsoft.com/office/powerpoint/2010/main" val="2229067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DBDC-A89D-B34B-A474-BCD89771D6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0BA18-4B1C-D10F-2A10-B7DEBAC28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13742-B4CB-790A-5689-7F5D6D17A7C4}"/>
              </a:ext>
            </a:extLst>
          </p:cNvPr>
          <p:cNvSpPr>
            <a:spLocks noGrp="1"/>
          </p:cNvSpPr>
          <p:nvPr>
            <p:ph type="dt" sz="half" idx="10"/>
          </p:nvPr>
        </p:nvSpPr>
        <p:spPr/>
        <p:txBody>
          <a:bodyPr/>
          <a:lstStyle/>
          <a:p>
            <a:fld id="{FAB2BF47-03BE-6F4F-A406-463C65B12969}" type="datetimeFigureOut">
              <a:rPr lang="en-US" smtClean="0"/>
              <a:t>4/21/2025</a:t>
            </a:fld>
            <a:endParaRPr lang="en-US"/>
          </a:p>
        </p:txBody>
      </p:sp>
      <p:sp>
        <p:nvSpPr>
          <p:cNvPr id="5" name="Footer Placeholder 4">
            <a:extLst>
              <a:ext uri="{FF2B5EF4-FFF2-40B4-BE49-F238E27FC236}">
                <a16:creationId xmlns:a16="http://schemas.microsoft.com/office/drawing/2014/main" id="{FDDC5DE8-2DDF-E8D9-B2DF-4A8707B04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D8067-2BBF-A5DB-46A1-C577C4619E51}"/>
              </a:ext>
            </a:extLst>
          </p:cNvPr>
          <p:cNvSpPr>
            <a:spLocks noGrp="1"/>
          </p:cNvSpPr>
          <p:nvPr>
            <p:ph type="sldNum" sz="quarter" idx="12"/>
          </p:nvPr>
        </p:nvSpPr>
        <p:spPr/>
        <p:txBody>
          <a:bodyPr/>
          <a:lstStyle/>
          <a:p>
            <a:fld id="{7822AE36-2E50-184B-AFD2-94FAA6F2DFCC}" type="slidenum">
              <a:rPr lang="en-US" smtClean="0"/>
              <a:t>‹#›</a:t>
            </a:fld>
            <a:endParaRPr lang="en-US"/>
          </a:p>
        </p:txBody>
      </p:sp>
    </p:spTree>
    <p:extLst>
      <p:ext uri="{BB962C8B-B14F-4D97-AF65-F5344CB8AC3E}">
        <p14:creationId xmlns:p14="http://schemas.microsoft.com/office/powerpoint/2010/main" val="3749977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Title Slide 5 with Image Background">
    <p:spTree>
      <p:nvGrpSpPr>
        <p:cNvPr id="1" name=""/>
        <p:cNvGrpSpPr/>
        <p:nvPr/>
      </p:nvGrpSpPr>
      <p:grpSpPr>
        <a:xfrm>
          <a:off x="0" y="0"/>
          <a:ext cx="0" cy="0"/>
          <a:chOff x="0" y="0"/>
          <a:chExt cx="0" cy="0"/>
        </a:xfrm>
      </p:grpSpPr>
      <p:sp>
        <p:nvSpPr>
          <p:cNvPr id="11" name="Shape 11"/>
          <p:cNvSpPr/>
          <p:nvPr/>
        </p:nvSpPr>
        <p:spPr>
          <a:xfrm>
            <a:off x="590550" y="409072"/>
            <a:ext cx="5029203" cy="6086980"/>
          </a:xfrm>
          <a:prstGeom prst="rect">
            <a:avLst/>
          </a:prstGeom>
          <a:solidFill>
            <a:srgbClr val="FFFFFF">
              <a:alpha val="90000"/>
            </a:srgbClr>
          </a:solidFill>
          <a:ln w="12700">
            <a:miter lim="400000"/>
          </a:ln>
        </p:spPr>
        <p:txBody>
          <a:bodyPr lIns="0" tIns="0" rIns="0" bIns="0" anchor="ctr"/>
          <a:lstStyle/>
          <a:p>
            <a:pPr lvl="0" algn="ctr">
              <a:defRPr sz="1300">
                <a:latin typeface="Cambria"/>
                <a:ea typeface="Cambria"/>
                <a:cs typeface="Cambria"/>
                <a:sym typeface="Cambria"/>
              </a:defRPr>
            </a:pPr>
            <a:endParaRPr dirty="0"/>
          </a:p>
        </p:txBody>
      </p:sp>
      <p:sp>
        <p:nvSpPr>
          <p:cNvPr id="12" name="Shape 12"/>
          <p:cNvSpPr>
            <a:spLocks noGrp="1"/>
          </p:cNvSpPr>
          <p:nvPr>
            <p:ph type="title"/>
          </p:nvPr>
        </p:nvSpPr>
        <p:spPr>
          <a:xfrm>
            <a:off x="819150" y="578168"/>
            <a:ext cx="4686106" cy="4872993"/>
          </a:xfrm>
          <a:prstGeom prst="rect">
            <a:avLst/>
          </a:prstGeom>
        </p:spPr>
        <p:txBody>
          <a:bodyPr anchor="b">
            <a:normAutofit/>
          </a:bodyPr>
          <a:lstStyle>
            <a:lvl1pPr>
              <a:defRPr sz="2700">
                <a:solidFill>
                  <a:srgbClr val="00B2A9"/>
                </a:solidFill>
              </a:defRPr>
            </a:lvl1pPr>
          </a:lstStyle>
          <a:p>
            <a:pPr lvl="0">
              <a:defRPr sz="1800" b="0">
                <a:solidFill>
                  <a:srgbClr val="000000"/>
                </a:solidFill>
              </a:defRPr>
            </a:pPr>
            <a:r>
              <a:rPr sz="2700" b="1">
                <a:solidFill>
                  <a:srgbClr val="00B2A9"/>
                </a:solidFill>
              </a:rPr>
              <a:t>Title Text</a:t>
            </a:r>
          </a:p>
        </p:txBody>
      </p:sp>
      <p:sp>
        <p:nvSpPr>
          <p:cNvPr id="13" name="Shape 13"/>
          <p:cNvSpPr>
            <a:spLocks noGrp="1"/>
          </p:cNvSpPr>
          <p:nvPr>
            <p:ph type="body" idx="1"/>
          </p:nvPr>
        </p:nvSpPr>
        <p:spPr>
          <a:xfrm>
            <a:off x="819153" y="5451159"/>
            <a:ext cx="4686104" cy="740061"/>
          </a:xfrm>
          <a:prstGeom prst="rect">
            <a:avLst/>
          </a:prstGeom>
        </p:spPr>
        <p:txBody>
          <a:bodyPr anchor="ctr">
            <a:noAutofit/>
          </a:bodyPr>
          <a:lstStyle>
            <a:lvl1pPr marL="0" indent="0">
              <a:spcBef>
                <a:spcPts val="0"/>
              </a:spcBef>
              <a:buSzTx/>
              <a:buFontTx/>
              <a:buNone/>
              <a:defRPr sz="1300"/>
            </a:lvl1pPr>
            <a:lvl2pPr marL="0" indent="0">
              <a:spcBef>
                <a:spcPts val="0"/>
              </a:spcBef>
              <a:buSzTx/>
              <a:buFontTx/>
              <a:buNone/>
              <a:defRPr sz="1300"/>
            </a:lvl2pPr>
            <a:lvl3pPr marL="0" indent="0">
              <a:spcBef>
                <a:spcPts val="0"/>
              </a:spcBef>
              <a:buSzTx/>
              <a:buFontTx/>
              <a:buNone/>
              <a:defRPr sz="1300"/>
            </a:lvl3pPr>
            <a:lvl4pPr marL="0" indent="0">
              <a:spcBef>
                <a:spcPts val="0"/>
              </a:spcBef>
              <a:buSzTx/>
              <a:buFontTx/>
              <a:buNone/>
              <a:defRPr sz="1300"/>
            </a:lvl4pPr>
            <a:lvl5pPr marL="0" indent="0">
              <a:spcBef>
                <a:spcPts val="0"/>
              </a:spcBef>
              <a:buSzTx/>
              <a:buFontTx/>
              <a:buNone/>
              <a:defRPr sz="1300"/>
            </a:lvl5pPr>
          </a:lstStyle>
          <a:p>
            <a:pPr lvl="0">
              <a:defRPr sz="1800"/>
            </a:pPr>
            <a:r>
              <a:rPr sz="1300"/>
              <a:t>Body Level One</a:t>
            </a:r>
          </a:p>
          <a:p>
            <a:pPr lvl="1">
              <a:defRPr sz="1800"/>
            </a:pPr>
            <a:r>
              <a:rPr sz="1300"/>
              <a:t>Body Level Two</a:t>
            </a:r>
          </a:p>
          <a:p>
            <a:pPr lvl="2">
              <a:defRPr sz="1800"/>
            </a:pPr>
            <a:r>
              <a:rPr sz="1300"/>
              <a:t>Body Level Three</a:t>
            </a:r>
          </a:p>
          <a:p>
            <a:pPr lvl="3">
              <a:defRPr sz="1800"/>
            </a:pPr>
            <a:r>
              <a:rPr sz="1300"/>
              <a:t>Body Level Four</a:t>
            </a:r>
          </a:p>
          <a:p>
            <a:pPr lvl="4">
              <a:defRPr sz="1800"/>
            </a:pPr>
            <a:r>
              <a:rPr sz="1300"/>
              <a:t>Body Level Five</a:t>
            </a:r>
          </a:p>
        </p:txBody>
      </p:sp>
      <p:sp>
        <p:nvSpPr>
          <p:cNvPr id="14" name="Shape 14"/>
          <p:cNvSpPr/>
          <p:nvPr/>
        </p:nvSpPr>
        <p:spPr>
          <a:xfrm>
            <a:off x="936109" y="6171215"/>
            <a:ext cx="4023360" cy="1343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defRPr sz="1000">
                <a:latin typeface="Cambria"/>
                <a:ea typeface="Cambria"/>
                <a:cs typeface="Cambria"/>
                <a:sym typeface="Cambria"/>
              </a:defRPr>
            </a:lvl1pPr>
          </a:lstStyle>
          <a:p>
            <a:pPr lvl="0">
              <a:defRPr sz="1800"/>
            </a:pPr>
            <a:r>
              <a:rPr sz="1000" dirty="0"/>
              <a:t>July 22, 2021  |  Proprietary and Confidential</a:t>
            </a:r>
          </a:p>
        </p:txBody>
      </p:sp>
    </p:spTree>
    <p:extLst>
      <p:ext uri="{BB962C8B-B14F-4D97-AF65-F5344CB8AC3E}">
        <p14:creationId xmlns:p14="http://schemas.microsoft.com/office/powerpoint/2010/main" val="226955985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AE635A4-904F-9E80-C2A6-426EB7EBBC08}"/>
              </a:ext>
            </a:extLst>
          </p:cNvPr>
          <p:cNvCxnSpPr/>
          <p:nvPr userDrawn="1"/>
        </p:nvCxnSpPr>
        <p:spPr>
          <a:xfrm>
            <a:off x="0" y="607959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2847A05-CF23-53C8-52C8-EBC16C72C767}"/>
              </a:ext>
            </a:extLst>
          </p:cNvPr>
          <p:cNvSpPr/>
          <p:nvPr userDrawn="1"/>
        </p:nvSpPr>
        <p:spPr>
          <a:xfrm>
            <a:off x="0" y="0"/>
            <a:ext cx="180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Slide Number Placeholder 5">
            <a:extLst>
              <a:ext uri="{FF2B5EF4-FFF2-40B4-BE49-F238E27FC236}">
                <a16:creationId xmlns:a16="http://schemas.microsoft.com/office/drawing/2014/main" id="{98D78820-0DBB-B10D-E9D1-81EC7B9D3B35}"/>
              </a:ext>
            </a:extLst>
          </p:cNvPr>
          <p:cNvSpPr txBox="1">
            <a:spLocks/>
          </p:cNvSpPr>
          <p:nvPr userDrawn="1"/>
        </p:nvSpPr>
        <p:spPr>
          <a:xfrm>
            <a:off x="11338499" y="6357068"/>
            <a:ext cx="365760" cy="228600"/>
          </a:xfrm>
          <a:prstGeom prst="rect">
            <a:avLst/>
          </a:prstGeom>
        </p:spPr>
        <p:txBody>
          <a:bodyPr vert="horz" lIns="0" tIns="0" rIns="0" bIns="0" rtlCol="0" anchor="b" anchorCtr="0"/>
          <a:lstStyle>
            <a:defPPr>
              <a:defRPr lang="en-US"/>
            </a:defPPr>
            <a:lvl1pPr algn="r">
              <a:defRPr sz="1300">
                <a:solidFill>
                  <a:srgbClr val="54585A"/>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07FD91A-6498-414A-9749-AC9F85A695C3}" type="slidenum">
              <a:rPr lang="en-US" smtClean="0">
                <a:solidFill>
                  <a:srgbClr val="54585A"/>
                </a:solidFill>
              </a:rPr>
              <a:pPr lvl="0"/>
              <a:t>‹#›</a:t>
            </a:fld>
            <a:endParaRPr lang="en-US" dirty="0">
              <a:solidFill>
                <a:srgbClr val="54585A"/>
              </a:solidFill>
            </a:endParaRPr>
          </a:p>
        </p:txBody>
      </p:sp>
      <p:sp>
        <p:nvSpPr>
          <p:cNvPr id="14" name="Footer Placeholder 4">
            <a:extLst>
              <a:ext uri="{FF2B5EF4-FFF2-40B4-BE49-F238E27FC236}">
                <a16:creationId xmlns:a16="http://schemas.microsoft.com/office/drawing/2014/main" id="{EE89F44C-B575-F342-70C4-BDF1B3D02D01}"/>
              </a:ext>
            </a:extLst>
          </p:cNvPr>
          <p:cNvSpPr txBox="1">
            <a:spLocks/>
          </p:cNvSpPr>
          <p:nvPr userDrawn="1"/>
        </p:nvSpPr>
        <p:spPr>
          <a:xfrm>
            <a:off x="7315139" y="6357068"/>
            <a:ext cx="4023360" cy="228600"/>
          </a:xfrm>
          <a:prstGeom prst="rect">
            <a:avLst/>
          </a:prstGeom>
        </p:spPr>
        <p:txBody>
          <a:bodyPr vert="horz" lIns="0" tIns="0" rIns="0" bIns="0" rtlCol="0" anchor="b" anchorCtr="0"/>
          <a:lstStyle>
            <a:defPPr>
              <a:defRPr lang="en-US"/>
            </a:defPPr>
            <a:lvl1pPr algn="r">
              <a:defRPr sz="1300">
                <a:solidFill>
                  <a:srgbClr val="54585A"/>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66E1516-3E54-CF4A-BA21-C61B4264ECC6}" type="datetime4">
              <a:rPr lang="en-US" smtClean="0">
                <a:solidFill>
                  <a:srgbClr val="54585A"/>
                </a:solidFill>
              </a:rPr>
              <a:pPr lvl="0"/>
              <a:t>April 21, 2025</a:t>
            </a:fld>
            <a:r>
              <a:rPr lang="en-US" dirty="0">
                <a:solidFill>
                  <a:srgbClr val="54585A"/>
                </a:solidFill>
              </a:rPr>
              <a:t>  |  Proprietary and Confidential</a:t>
            </a:r>
          </a:p>
        </p:txBody>
      </p:sp>
      <p:sp>
        <p:nvSpPr>
          <p:cNvPr id="4" name="TextBox 3">
            <a:extLst>
              <a:ext uri="{FF2B5EF4-FFF2-40B4-BE49-F238E27FC236}">
                <a16:creationId xmlns:a16="http://schemas.microsoft.com/office/drawing/2014/main" id="{168F631E-112C-ECF1-159E-2819AE3A4304}"/>
              </a:ext>
            </a:extLst>
          </p:cNvPr>
          <p:cNvSpPr txBox="1"/>
          <p:nvPr userDrawn="1"/>
        </p:nvSpPr>
        <p:spPr>
          <a:xfrm>
            <a:off x="430066" y="1261641"/>
            <a:ext cx="4702373" cy="4047262"/>
          </a:xfrm>
          <a:prstGeom prst="rect">
            <a:avLst/>
          </a:prstGeom>
          <a:noFill/>
        </p:spPr>
        <p:txBody>
          <a:bodyPr wrap="square" rtlCol="0">
            <a:spAutoFit/>
          </a:bodyPr>
          <a:lstStyle/>
          <a:p>
            <a:pPr algn="l"/>
            <a:r>
              <a:rPr lang="en-US" sz="1600" dirty="0">
                <a:solidFill>
                  <a:schemeClr val="accent2"/>
                </a:solidFill>
                <a:latin typeface="+mj-lt"/>
              </a:rPr>
              <a:t>We are the world’s leading </a:t>
            </a:r>
          </a:p>
          <a:p>
            <a:pPr algn="l"/>
            <a:r>
              <a:rPr lang="en-US" sz="1600" dirty="0">
                <a:solidFill>
                  <a:schemeClr val="accent2"/>
                </a:solidFill>
                <a:latin typeface="+mj-lt"/>
              </a:rPr>
              <a:t>provider of business administration </a:t>
            </a:r>
          </a:p>
          <a:p>
            <a:pPr algn="l"/>
            <a:r>
              <a:rPr lang="en-US" sz="1600" dirty="0">
                <a:solidFill>
                  <a:schemeClr val="accent2"/>
                </a:solidFill>
                <a:latin typeface="+mj-lt"/>
              </a:rPr>
              <a:t>and compliance solutions.</a:t>
            </a:r>
            <a:br>
              <a:rPr lang="en-US" sz="1600" dirty="0">
                <a:solidFill>
                  <a:schemeClr val="accent2"/>
                </a:solidFill>
                <a:latin typeface="+mj-lt"/>
              </a:rPr>
            </a:br>
            <a:endParaRPr lang="en-US" sz="1400" dirty="0"/>
          </a:p>
          <a:p>
            <a:pPr algn="l"/>
            <a:r>
              <a:rPr lang="en-US" sz="1300" dirty="0"/>
              <a:t>We provide expert service and technology solutions for every phase of the business and investment life cycle, helping to form entities, maintain compliance, execute secured transaction work, and support real estate, M&amp;A, and other corporate transactions. We provide tailored administration and strategic outsourcing solutions to support the complex world of alternative asset managers across jurisdictions and asset types while adhering to global regulations and compliance. We offer a comprehensive suite of specialized administrative services across a broad range of capital markets transaction types, regions, and asset classes. We help effectively manage, promote, and secure our clients’ valuable brand assets against the threats of the online world. We offer a single tax and risk management platform that helps clients better manage risk, achieve greater automation and data transparency, and stay in compliance. </a:t>
            </a:r>
          </a:p>
        </p:txBody>
      </p:sp>
      <p:sp>
        <p:nvSpPr>
          <p:cNvPr id="5" name="TextBox 4">
            <a:extLst>
              <a:ext uri="{FF2B5EF4-FFF2-40B4-BE49-F238E27FC236}">
                <a16:creationId xmlns:a16="http://schemas.microsoft.com/office/drawing/2014/main" id="{F56ED217-6A6E-6324-A4BC-30982D5CA3E7}"/>
              </a:ext>
            </a:extLst>
          </p:cNvPr>
          <p:cNvSpPr txBox="1"/>
          <p:nvPr userDrawn="1"/>
        </p:nvSpPr>
        <p:spPr>
          <a:xfrm>
            <a:off x="430066" y="5418403"/>
            <a:ext cx="4810528" cy="369332"/>
          </a:xfrm>
          <a:prstGeom prst="rect">
            <a:avLst/>
          </a:prstGeom>
          <a:noFill/>
        </p:spPr>
        <p:txBody>
          <a:bodyPr wrap="square" rtlCol="0">
            <a:spAutoFit/>
          </a:bodyPr>
          <a:lstStyle/>
          <a:p>
            <a:r>
              <a:rPr lang="en-US" b="1" dirty="0">
                <a:solidFill>
                  <a:schemeClr val="accent2"/>
                </a:solidFill>
              </a:rPr>
              <a:t>We are the business behind business</a:t>
            </a:r>
            <a:r>
              <a:rPr lang="en-US" b="1" baseline="30000" dirty="0">
                <a:solidFill>
                  <a:schemeClr val="accent2"/>
                </a:solidFill>
              </a:rPr>
              <a:t>®</a:t>
            </a:r>
            <a:r>
              <a:rPr lang="en-US" b="1" dirty="0">
                <a:solidFill>
                  <a:schemeClr val="accent2"/>
                </a:solidFill>
              </a:rPr>
              <a:t>.</a:t>
            </a:r>
            <a:endParaRPr lang="en-US" sz="1400" b="1" dirty="0">
              <a:solidFill>
                <a:schemeClr val="accent2"/>
              </a:solidFill>
            </a:endParaRPr>
          </a:p>
        </p:txBody>
      </p:sp>
      <p:sp>
        <p:nvSpPr>
          <p:cNvPr id="7" name="TextBox 6">
            <a:extLst>
              <a:ext uri="{FF2B5EF4-FFF2-40B4-BE49-F238E27FC236}">
                <a16:creationId xmlns:a16="http://schemas.microsoft.com/office/drawing/2014/main" id="{A7994A9C-CE6F-E25B-D335-FC4A3215387A}"/>
              </a:ext>
            </a:extLst>
          </p:cNvPr>
          <p:cNvSpPr txBox="1"/>
          <p:nvPr userDrawn="1"/>
        </p:nvSpPr>
        <p:spPr>
          <a:xfrm>
            <a:off x="430066" y="456680"/>
            <a:ext cx="4702373" cy="4801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2800" b="0" i="0" kern="1200" dirty="0">
                <a:solidFill>
                  <a:schemeClr val="accent2"/>
                </a:solidFill>
                <a:latin typeface="Century Gothic" panose="020B0502020202020204" pitchFamily="34" charset="0"/>
              </a:rPr>
              <a:t>About Us</a:t>
            </a:r>
          </a:p>
        </p:txBody>
      </p:sp>
      <p:pic>
        <p:nvPicPr>
          <p:cNvPr id="3" name="Picture 2" descr="A screenshot of a computer&#10;&#10;Description automatically generated">
            <a:extLst>
              <a:ext uri="{FF2B5EF4-FFF2-40B4-BE49-F238E27FC236}">
                <a16:creationId xmlns:a16="http://schemas.microsoft.com/office/drawing/2014/main" id="{02B34764-0333-26DD-3889-9136B4E70F29}"/>
              </a:ext>
            </a:extLst>
          </p:cNvPr>
          <p:cNvPicPr>
            <a:picLocks noChangeAspect="1"/>
          </p:cNvPicPr>
          <p:nvPr userDrawn="1"/>
        </p:nvPicPr>
        <p:blipFill>
          <a:blip r:embed="rId2"/>
          <a:stretch>
            <a:fillRect/>
          </a:stretch>
        </p:blipFill>
        <p:spPr>
          <a:xfrm>
            <a:off x="5215945" y="149543"/>
            <a:ext cx="6873610" cy="6040800"/>
          </a:xfrm>
          <a:prstGeom prst="rect">
            <a:avLst/>
          </a:prstGeom>
        </p:spPr>
      </p:pic>
    </p:spTree>
    <p:extLst>
      <p:ext uri="{BB962C8B-B14F-4D97-AF65-F5344CB8AC3E}">
        <p14:creationId xmlns:p14="http://schemas.microsoft.com/office/powerpoint/2010/main" val="364111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831F82"/>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10" name="Picture 9">
            <a:extLst>
              <a:ext uri="{FF2B5EF4-FFF2-40B4-BE49-F238E27FC236}">
                <a16:creationId xmlns:a16="http://schemas.microsoft.com/office/drawing/2014/main" id="{4A1C57D0-6B5C-61AB-E874-0D5F696D3C9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428630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895DB3-8FF2-6BA8-A9F7-512E5C10D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6306" y="2107790"/>
            <a:ext cx="5723610" cy="4226312"/>
          </a:xfrm>
          <a:ln>
            <a:noFill/>
          </a:ln>
        </p:spPr>
        <p:txBody>
          <a:bodyPr>
            <a:noAutofit/>
          </a:bodyPr>
          <a:lstStyle>
            <a:lvl1pPr>
              <a:defRPr sz="4800">
                <a:solidFill>
                  <a:srgbClr val="F39200"/>
                </a:solidFill>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86FDAF7B-FDE7-CBBD-36D2-556A17AFED61}"/>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rPr>
              <a:t>‹#›</a:t>
            </a:fld>
            <a:endParaRPr lang="en-US" sz="1300" dirty="0">
              <a:solidFill>
                <a:schemeClr val="bg1"/>
              </a:solidFill>
            </a:endParaRPr>
          </a:p>
        </p:txBody>
      </p:sp>
      <p:sp>
        <p:nvSpPr>
          <p:cNvPr id="9" name="Footer Placeholder 4">
            <a:extLst>
              <a:ext uri="{FF2B5EF4-FFF2-40B4-BE49-F238E27FC236}">
                <a16:creationId xmlns:a16="http://schemas.microsoft.com/office/drawing/2014/main" id="{E58CC9AA-C115-D0B3-0F67-099F718949FE}"/>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rPr>
              <a:t>April 21, 2025</a:t>
            </a:fld>
            <a:r>
              <a:rPr lang="en-US" sz="1300" dirty="0">
                <a:solidFill>
                  <a:schemeClr val="bg1"/>
                </a:solidFill>
              </a:rPr>
              <a:t>  |  Proprietary and Confidential</a:t>
            </a:r>
          </a:p>
        </p:txBody>
      </p:sp>
      <p:sp>
        <p:nvSpPr>
          <p:cNvPr id="13" name="TextBox 12">
            <a:extLst>
              <a:ext uri="{FF2B5EF4-FFF2-40B4-BE49-F238E27FC236}">
                <a16:creationId xmlns:a16="http://schemas.microsoft.com/office/drawing/2014/main" id="{66A961EA-F0F2-2C00-C479-ACFD7C0BA84B}"/>
              </a:ext>
            </a:extLst>
          </p:cNvPr>
          <p:cNvSpPr txBox="1"/>
          <p:nvPr userDrawn="1"/>
        </p:nvSpPr>
        <p:spPr>
          <a:xfrm>
            <a:off x="1236133" y="-1405467"/>
            <a:ext cx="0" cy="0"/>
          </a:xfrm>
          <a:prstGeom prst="rect">
            <a:avLst/>
          </a:prstGeom>
          <a:noFill/>
        </p:spPr>
        <p:txBody>
          <a:bodyPr wrap="none" rtlCol="0">
            <a:noAutofit/>
          </a:bodyPr>
          <a:lstStyle/>
          <a:p>
            <a:endParaRPr lang="en-US" dirty="0"/>
          </a:p>
        </p:txBody>
      </p:sp>
      <p:pic>
        <p:nvPicPr>
          <p:cNvPr id="6" name="Picture 5">
            <a:extLst>
              <a:ext uri="{FF2B5EF4-FFF2-40B4-BE49-F238E27FC236}">
                <a16:creationId xmlns:a16="http://schemas.microsoft.com/office/drawing/2014/main" id="{667ED240-8D81-CE3E-C066-00012FC24E7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8435" y="477078"/>
            <a:ext cx="1460203" cy="1420739"/>
          </a:xfrm>
          <a:prstGeom prst="rect">
            <a:avLst/>
          </a:prstGeom>
        </p:spPr>
      </p:pic>
    </p:spTree>
    <p:extLst>
      <p:ext uri="{BB962C8B-B14F-4D97-AF65-F5344CB8AC3E}">
        <p14:creationId xmlns:p14="http://schemas.microsoft.com/office/powerpoint/2010/main" val="314577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390" y="239545"/>
            <a:ext cx="11331868" cy="914400"/>
          </a:xfrm>
          <a:ln>
            <a:noFill/>
          </a:ln>
        </p:spPr>
        <p:txBody>
          <a:bodyPr>
            <a:noAutofit/>
          </a:bodyPr>
          <a:lstStyle>
            <a:lvl1pPr>
              <a:defRPr>
                <a:solidFill>
                  <a:srgbClr val="00B2A9"/>
                </a:solidFill>
              </a:defRPr>
            </a:lvl1pPr>
          </a:lstStyle>
          <a:p>
            <a:r>
              <a:rPr lang="en-US"/>
              <a:t>Click to edit Master title style</a:t>
            </a:r>
            <a:endParaRPr lang="en-US" dirty="0"/>
          </a:p>
        </p:txBody>
      </p:sp>
      <p:sp>
        <p:nvSpPr>
          <p:cNvPr id="3" name="Content Placeholder 2"/>
          <p:cNvSpPr>
            <a:spLocks noGrp="1"/>
          </p:cNvSpPr>
          <p:nvPr>
            <p:ph idx="1"/>
          </p:nvPr>
        </p:nvSpPr>
        <p:spPr>
          <a:xfrm>
            <a:off x="372389" y="1272477"/>
            <a:ext cx="11331869" cy="4671122"/>
          </a:xfrm>
          <a:ln>
            <a:noFill/>
          </a:ln>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255AB0A0-0471-BF5A-8C5D-7BC67810625C}"/>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60B11471-16D1-C9FB-3C12-4B511B7E17D8}"/>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6" name="Footer Placeholder 4">
            <a:extLst>
              <a:ext uri="{FF2B5EF4-FFF2-40B4-BE49-F238E27FC236}">
                <a16:creationId xmlns:a16="http://schemas.microsoft.com/office/drawing/2014/main" id="{1DA19B23-3434-2C70-FC63-0A4312DA693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186524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390" y="239545"/>
            <a:ext cx="11331868" cy="914400"/>
          </a:xfrm>
          <a:ln>
            <a:noFill/>
          </a:ln>
        </p:spPr>
        <p:txBody>
          <a:bodyPr>
            <a:noAutofit/>
          </a:bodyPr>
          <a:lstStyle>
            <a:lvl1pPr>
              <a:defRPr>
                <a:solidFill>
                  <a:srgbClr val="00B2A9"/>
                </a:solidFill>
              </a:defRPr>
            </a:lvl1pPr>
          </a:lstStyle>
          <a:p>
            <a:r>
              <a:rPr lang="en-US"/>
              <a:t>Click to edit Master title style</a:t>
            </a:r>
            <a:endParaRPr lang="en-US" dirty="0"/>
          </a:p>
        </p:txBody>
      </p:sp>
      <p:cxnSp>
        <p:nvCxnSpPr>
          <p:cNvPr id="4" name="Straight Connector 3">
            <a:extLst>
              <a:ext uri="{FF2B5EF4-FFF2-40B4-BE49-F238E27FC236}">
                <a16:creationId xmlns:a16="http://schemas.microsoft.com/office/drawing/2014/main" id="{255AB0A0-0471-BF5A-8C5D-7BC67810625C}"/>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60B11471-16D1-C9FB-3C12-4B511B7E17D8}"/>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6" name="Footer Placeholder 4">
            <a:extLst>
              <a:ext uri="{FF2B5EF4-FFF2-40B4-BE49-F238E27FC236}">
                <a16:creationId xmlns:a16="http://schemas.microsoft.com/office/drawing/2014/main" id="{1DA19B23-3434-2C70-FC63-0A4312DA693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spTree>
    <p:extLst>
      <p:ext uri="{BB962C8B-B14F-4D97-AF65-F5344CB8AC3E}">
        <p14:creationId xmlns:p14="http://schemas.microsoft.com/office/powerpoint/2010/main" val="282271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390" y="239545"/>
            <a:ext cx="11331868" cy="914400"/>
          </a:xfrm>
          <a:ln>
            <a:noFill/>
          </a:ln>
        </p:spPr>
        <p:txBody>
          <a:bodyPr>
            <a:noAutofit/>
          </a:bodyPr>
          <a:lstStyle>
            <a:lvl1pPr>
              <a:defRPr>
                <a:solidFill>
                  <a:srgbClr val="831F82"/>
                </a:solidFill>
              </a:defRPr>
            </a:lvl1pPr>
          </a:lstStyle>
          <a:p>
            <a:r>
              <a:rPr lang="en-US"/>
              <a:t>Click to edit Master title style</a:t>
            </a:r>
            <a:endParaRPr lang="en-US" dirty="0"/>
          </a:p>
        </p:txBody>
      </p:sp>
      <p:sp>
        <p:nvSpPr>
          <p:cNvPr id="3" name="Content Placeholder 2"/>
          <p:cNvSpPr>
            <a:spLocks noGrp="1"/>
          </p:cNvSpPr>
          <p:nvPr>
            <p:ph idx="1"/>
          </p:nvPr>
        </p:nvSpPr>
        <p:spPr>
          <a:xfrm>
            <a:off x="372389" y="1272477"/>
            <a:ext cx="11331869" cy="4671122"/>
          </a:xfrm>
          <a:ln>
            <a:noFill/>
          </a:ln>
        </p:spPr>
        <p:txBody>
          <a:bodyPr>
            <a:noAutofit/>
          </a:bodyPr>
          <a:lstStyle>
            <a:lvl1pPr>
              <a:buClr>
                <a:srgbClr val="831F82"/>
              </a:buClr>
              <a:defRPr/>
            </a:lvl1pPr>
            <a:lvl2pPr>
              <a:buClr>
                <a:srgbClr val="831F82"/>
              </a:buClr>
              <a:defRPr/>
            </a:lvl2pPr>
            <a:lvl3pPr>
              <a:buClr>
                <a:srgbClr val="831F82"/>
              </a:buClr>
              <a:defRPr/>
            </a:lvl3pPr>
            <a:lvl4pPr>
              <a:buClr>
                <a:srgbClr val="831F82"/>
              </a:buClr>
              <a:defRPr/>
            </a:lvl4pPr>
            <a:lvl5pPr>
              <a:buClr>
                <a:srgbClr val="831F8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0B11471-16D1-C9FB-3C12-4B511B7E17D8}"/>
              </a:ext>
            </a:extLst>
          </p:cNvPr>
          <p:cNvSpPr txBox="1">
            <a:spLocks/>
          </p:cNvSpPr>
          <p:nvPr userDrawn="1"/>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rgbClr val="54585A"/>
                </a:solidFill>
              </a:rPr>
              <a:t>‹#›</a:t>
            </a:fld>
            <a:endParaRPr lang="en-US" sz="1300" dirty="0">
              <a:solidFill>
                <a:srgbClr val="54585A"/>
              </a:solidFill>
            </a:endParaRPr>
          </a:p>
        </p:txBody>
      </p:sp>
      <p:sp>
        <p:nvSpPr>
          <p:cNvPr id="6" name="Footer Placeholder 4">
            <a:extLst>
              <a:ext uri="{FF2B5EF4-FFF2-40B4-BE49-F238E27FC236}">
                <a16:creationId xmlns:a16="http://schemas.microsoft.com/office/drawing/2014/main" id="{1DA19B23-3434-2C70-FC63-0A4312DA6930}"/>
              </a:ext>
            </a:extLst>
          </p:cNvPr>
          <p:cNvSpPr txBox="1">
            <a:spLocks/>
          </p:cNvSpPr>
          <p:nvPr userDrawn="1"/>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rgbClr val="54585A"/>
                </a:solidFill>
              </a:rPr>
              <a:t>April 21, 2025</a:t>
            </a:fld>
            <a:r>
              <a:rPr lang="en-US" sz="1300" dirty="0">
                <a:solidFill>
                  <a:srgbClr val="54585A"/>
                </a:solidFill>
              </a:rPr>
              <a:t>  |  Proprietary and Confidential</a:t>
            </a:r>
          </a:p>
        </p:txBody>
      </p:sp>
      <p:cxnSp>
        <p:nvCxnSpPr>
          <p:cNvPr id="7" name="Straight Connector 6">
            <a:extLst>
              <a:ext uri="{FF2B5EF4-FFF2-40B4-BE49-F238E27FC236}">
                <a16:creationId xmlns:a16="http://schemas.microsoft.com/office/drawing/2014/main" id="{7B83FE92-0A0E-4A5A-6EC3-5C95FA643A75}"/>
              </a:ext>
            </a:extLst>
          </p:cNvPr>
          <p:cNvCxnSpPr/>
          <p:nvPr userDrawn="1"/>
        </p:nvCxnSpPr>
        <p:spPr>
          <a:xfrm>
            <a:off x="0" y="604252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8187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066" y="202511"/>
            <a:ext cx="11331868" cy="775138"/>
          </a:xfrm>
          <a:prstGeom prst="rect">
            <a:avLst/>
          </a:prstGeom>
          <a:ln>
            <a:solidFill>
              <a:schemeClr val="bg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30066" y="1285083"/>
            <a:ext cx="11331869" cy="4671122"/>
          </a:xfrm>
          <a:prstGeom prst="rect">
            <a:avLst/>
          </a:prstGeom>
          <a:ln>
            <a:solidFill>
              <a:schemeClr val="bg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12D5D5A-CC15-C147-9D48-E97A8B84BA3A}"/>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355925" y="6196391"/>
            <a:ext cx="1794150" cy="471455"/>
          </a:xfrm>
          <a:prstGeom prst="rect">
            <a:avLst/>
          </a:prstGeom>
        </p:spPr>
      </p:pic>
    </p:spTree>
    <p:extLst>
      <p:ext uri="{BB962C8B-B14F-4D97-AF65-F5344CB8AC3E}">
        <p14:creationId xmlns:p14="http://schemas.microsoft.com/office/powerpoint/2010/main" val="490159982"/>
      </p:ext>
    </p:extLst>
  </p:cSld>
  <p:clrMap bg1="lt1" tx1="dk1" bg2="lt2" tx2="dk2" accent1="accent1" accent2="accent2" accent3="accent3" accent4="accent4" accent5="accent5" accent6="accent6" hlink="hlink" folHlink="folHlink"/>
  <p:sldLayoutIdLst>
    <p:sldLayoutId id="2147483689" r:id="rId1"/>
    <p:sldLayoutId id="2147483684" r:id="rId2"/>
    <p:sldLayoutId id="2147483687" r:id="rId3"/>
    <p:sldLayoutId id="2147483699" r:id="rId4"/>
    <p:sldLayoutId id="2147483700" r:id="rId5"/>
    <p:sldLayoutId id="2147483701" r:id="rId6"/>
    <p:sldLayoutId id="2147483650" r:id="rId7"/>
    <p:sldLayoutId id="2147483709" r:id="rId8"/>
    <p:sldLayoutId id="2147483694" r:id="rId9"/>
    <p:sldLayoutId id="2147483695" r:id="rId10"/>
    <p:sldLayoutId id="2147483665" r:id="rId11"/>
    <p:sldLayoutId id="2147483681" r:id="rId12"/>
    <p:sldLayoutId id="2147483676" r:id="rId13"/>
    <p:sldLayoutId id="2147483672" r:id="rId14"/>
    <p:sldLayoutId id="2147483666" r:id="rId15"/>
    <p:sldLayoutId id="2147483680" r:id="rId16"/>
    <p:sldLayoutId id="2147483667" r:id="rId17"/>
    <p:sldLayoutId id="2147483668" r:id="rId18"/>
    <p:sldLayoutId id="2147483683" r:id="rId19"/>
    <p:sldLayoutId id="2147483704" r:id="rId20"/>
    <p:sldLayoutId id="2147483707" r:id="rId21"/>
    <p:sldLayoutId id="2147483705" r:id="rId22"/>
    <p:sldLayoutId id="2147483708" r:id="rId23"/>
    <p:sldLayoutId id="2147483706" r:id="rId24"/>
    <p:sldLayoutId id="2147483670" r:id="rId25"/>
    <p:sldLayoutId id="2147483685" r:id="rId26"/>
    <p:sldLayoutId id="2147483692" r:id="rId27"/>
    <p:sldLayoutId id="2147483688" r:id="rId28"/>
    <p:sldLayoutId id="2147483693" r:id="rId29"/>
    <p:sldLayoutId id="2147483702" r:id="rId30"/>
    <p:sldLayoutId id="2147483703" r:id="rId31"/>
    <p:sldLayoutId id="2147483674" r:id="rId32"/>
    <p:sldLayoutId id="2147483696" r:id="rId33"/>
    <p:sldLayoutId id="2147483664" r:id="rId34"/>
    <p:sldLayoutId id="2147483682" r:id="rId35"/>
    <p:sldLayoutId id="2147483691" r:id="rId36"/>
    <p:sldLayoutId id="2147483675" r:id="rId37"/>
    <p:sldLayoutId id="2147483697" r:id="rId38"/>
    <p:sldLayoutId id="2147483710" r:id="rId39"/>
    <p:sldLayoutId id="2147483698" r:id="rId40"/>
    <p:sldLayoutId id="2147483711" r:id="rId41"/>
    <p:sldLayoutId id="2147483712" r:id="rId42"/>
    <p:sldLayoutId id="2147483713" r:id="rId43"/>
  </p:sldLayoutIdLst>
  <p:txStyles>
    <p:titleStyle>
      <a:lvl1pPr algn="l" defTabSz="914400" rtl="0" eaLnBrk="1" latinLnBrk="0" hangingPunct="1">
        <a:lnSpc>
          <a:spcPct val="90000"/>
        </a:lnSpc>
        <a:spcBef>
          <a:spcPct val="0"/>
        </a:spcBef>
        <a:buNone/>
        <a:defRPr sz="2800" b="0" i="0" kern="1200">
          <a:solidFill>
            <a:srgbClr val="003B5C"/>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Clr>
          <a:srgbClr val="00B2A9"/>
        </a:buClr>
        <a:buFont typeface="Arial"/>
        <a:buChar char="•"/>
        <a:defRPr sz="2800" kern="1200">
          <a:solidFill>
            <a:srgbClr val="222222"/>
          </a:solidFill>
          <a:latin typeface="Cambria" charset="0"/>
          <a:ea typeface="Cambria" charset="0"/>
          <a:cs typeface="Cambria" charset="0"/>
        </a:defRPr>
      </a:lvl1pPr>
      <a:lvl2pPr marL="685800" indent="-228600" algn="l" defTabSz="914400" rtl="0" eaLnBrk="1" latinLnBrk="0" hangingPunct="1">
        <a:lnSpc>
          <a:spcPct val="90000"/>
        </a:lnSpc>
        <a:spcBef>
          <a:spcPts val="500"/>
        </a:spcBef>
        <a:buClr>
          <a:srgbClr val="00B2A9"/>
        </a:buClr>
        <a:buSzPct val="65000"/>
        <a:buFont typeface="Courier New" charset="0"/>
        <a:buChar char="o"/>
        <a:defRPr sz="2400" kern="1200">
          <a:solidFill>
            <a:srgbClr val="222222"/>
          </a:solidFill>
          <a:latin typeface="Cambria" charset="0"/>
          <a:ea typeface="Cambria" charset="0"/>
          <a:cs typeface="Cambria" charset="0"/>
        </a:defRPr>
      </a:lvl2pPr>
      <a:lvl3pPr marL="1143000" indent="-228600" algn="l" defTabSz="914400" rtl="0" eaLnBrk="1" latinLnBrk="0" hangingPunct="1">
        <a:lnSpc>
          <a:spcPct val="90000"/>
        </a:lnSpc>
        <a:spcBef>
          <a:spcPts val="500"/>
        </a:spcBef>
        <a:buClr>
          <a:srgbClr val="00B2A9"/>
        </a:buClr>
        <a:buFont typeface="Wingdings" charset="2"/>
        <a:buChar char="§"/>
        <a:defRPr sz="2000" kern="1200">
          <a:solidFill>
            <a:srgbClr val="222222"/>
          </a:solidFill>
          <a:latin typeface="Cambria" charset="0"/>
          <a:ea typeface="Cambria" charset="0"/>
          <a:cs typeface="Cambria" charset="0"/>
        </a:defRPr>
      </a:lvl3pPr>
      <a:lvl4pPr marL="1600200" indent="-228600" algn="l" defTabSz="914400" rtl="0" eaLnBrk="1" latinLnBrk="0" hangingPunct="1">
        <a:lnSpc>
          <a:spcPct val="90000"/>
        </a:lnSpc>
        <a:spcBef>
          <a:spcPts val="500"/>
        </a:spcBef>
        <a:buClr>
          <a:srgbClr val="00B2A9"/>
        </a:buClr>
        <a:buFont typeface="CambriaMath" charset="0"/>
        <a:buChar char="⎯"/>
        <a:defRPr sz="1800" kern="1200">
          <a:solidFill>
            <a:srgbClr val="222222"/>
          </a:solidFill>
          <a:latin typeface="Cambria" charset="0"/>
          <a:ea typeface="Cambria" charset="0"/>
          <a:cs typeface="Cambria" charset="0"/>
        </a:defRPr>
      </a:lvl4pPr>
      <a:lvl5pPr marL="2057400" indent="-228600" algn="l" defTabSz="914400" rtl="0" eaLnBrk="1" latinLnBrk="0" hangingPunct="1">
        <a:lnSpc>
          <a:spcPct val="90000"/>
        </a:lnSpc>
        <a:spcBef>
          <a:spcPts val="500"/>
        </a:spcBef>
        <a:buClr>
          <a:srgbClr val="00B2A9"/>
        </a:buClr>
        <a:buFont typeface=".AppleSystemUIFont" charset="-120"/>
        <a:buChar char="»"/>
        <a:defRPr sz="1800" kern="1200">
          <a:solidFill>
            <a:srgbClr val="222222"/>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hyperlink" Target="https://www.linkedin.com/company/cscsince1899/" TargetMode="External"/><Relationship Id="rId13" Type="http://schemas.openxmlformats.org/officeDocument/2006/relationships/hyperlink" Target="https://www.linkedin.com/showcase/corptax/" TargetMode="External"/><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hyperlink" Target="https://www.linkedin.com/showcase/csc-digital-brand-services/" TargetMode="External"/><Relationship Id="rId2" Type="http://schemas.openxmlformats.org/officeDocument/2006/relationships/notesSlide" Target="../notesSlides/notesSlide10.xml"/><Relationship Id="rId16"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73.png"/><Relationship Id="rId11" Type="http://schemas.openxmlformats.org/officeDocument/2006/relationships/hyperlink" Target="https://www.linkedin.com/showcase/csc-business-administration-and-compliance/" TargetMode="External"/><Relationship Id="rId5" Type="http://schemas.openxmlformats.org/officeDocument/2006/relationships/image" Target="../media/image72.png"/><Relationship Id="rId15" Type="http://schemas.openxmlformats.org/officeDocument/2006/relationships/image" Target="../media/image76.png"/><Relationship Id="rId10" Type="http://schemas.openxmlformats.org/officeDocument/2006/relationships/hyperlink" Target="https://www.linkedin.com/company/csc-global-financial-markets/" TargetMode="External"/><Relationship Id="rId4" Type="http://schemas.openxmlformats.org/officeDocument/2006/relationships/image" Target="../media/image71.tif"/><Relationship Id="rId9" Type="http://schemas.openxmlformats.org/officeDocument/2006/relationships/hyperlink" Target="https://www.linkedin.com/showcase/csc-fund-solutions/" TargetMode="External"/><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EFB6-CBB7-D35A-7634-A43CDB557106}"/>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E4D40BDB-F32D-382F-22CB-7504FAD70B32}"/>
              </a:ext>
            </a:extLst>
          </p:cNvPr>
          <p:cNvSpPr txBox="1"/>
          <p:nvPr/>
        </p:nvSpPr>
        <p:spPr>
          <a:xfrm>
            <a:off x="12051323" y="117231"/>
            <a:ext cx="0" cy="0"/>
          </a:xfrm>
          <a:prstGeom prst="rect">
            <a:avLst/>
          </a:prstGeom>
          <a:noFill/>
        </p:spPr>
        <p:txBody>
          <a:bodyPr wrap="none" rtlCol="0">
            <a:noAutofit/>
          </a:bodyPr>
          <a:lstStyle/>
          <a:p>
            <a:endParaRPr lang="en-US" dirty="0"/>
          </a:p>
        </p:txBody>
      </p:sp>
      <p:sp>
        <p:nvSpPr>
          <p:cNvPr id="3" name="TextBox 2">
            <a:extLst>
              <a:ext uri="{FF2B5EF4-FFF2-40B4-BE49-F238E27FC236}">
                <a16:creationId xmlns:a16="http://schemas.microsoft.com/office/drawing/2014/main" id="{80A50DAA-3953-6391-BE5D-FAD80B0D69CE}"/>
              </a:ext>
            </a:extLst>
          </p:cNvPr>
          <p:cNvSpPr txBox="1"/>
          <p:nvPr/>
        </p:nvSpPr>
        <p:spPr>
          <a:xfrm>
            <a:off x="688437" y="4624754"/>
            <a:ext cx="5829300" cy="1730030"/>
          </a:xfrm>
          <a:prstGeom prst="rect">
            <a:avLst/>
          </a:prstGeom>
          <a:noFill/>
        </p:spPr>
        <p:txBody>
          <a:bodyPr wrap="square" rtlCol="0" anchor="b">
            <a:noAutofit/>
          </a:bodyPr>
          <a:lstStyle/>
          <a:p>
            <a:r>
              <a:rPr lang="en-US" sz="2800" dirty="0">
                <a:solidFill>
                  <a:schemeClr val="bg1"/>
                </a:solidFill>
                <a:latin typeface="Century Gothic" panose="020B0502020202020204" pitchFamily="34" charset="0"/>
              </a:rPr>
              <a:t>Discover Your Future with CSC: </a:t>
            </a:r>
            <a:r>
              <a:rPr lang="en-US" sz="4000" dirty="0">
                <a:solidFill>
                  <a:schemeClr val="bg1"/>
                </a:solidFill>
                <a:latin typeface="+mj-lt"/>
              </a:rPr>
              <a:t>Company Overview &amp; Opportunities</a:t>
            </a:r>
            <a:endParaRPr lang="en-IN" sz="2800" dirty="0">
              <a:solidFill>
                <a:schemeClr val="bg1"/>
              </a:solidFill>
              <a:latin typeface="+mj-lt"/>
            </a:endParaRPr>
          </a:p>
        </p:txBody>
      </p:sp>
    </p:spTree>
    <p:extLst>
      <p:ext uri="{BB962C8B-B14F-4D97-AF65-F5344CB8AC3E}">
        <p14:creationId xmlns:p14="http://schemas.microsoft.com/office/powerpoint/2010/main" val="480196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7F5-B9DD-D5E5-B8BB-7F192114A57C}"/>
              </a:ext>
            </a:extLst>
          </p:cNvPr>
          <p:cNvSpPr>
            <a:spLocks noGrp="1"/>
          </p:cNvSpPr>
          <p:nvPr>
            <p:ph type="title"/>
          </p:nvPr>
        </p:nvSpPr>
        <p:spPr/>
        <p:txBody>
          <a:bodyPr>
            <a:noAutofit/>
          </a:bodyPr>
          <a:lstStyle/>
          <a:p>
            <a:r>
              <a:rPr lang="en-US" b="1" dirty="0">
                <a:solidFill>
                  <a:schemeClr val="accent2"/>
                </a:solidFill>
              </a:rPr>
              <a:t>CSC India: </a:t>
            </a:r>
            <a:r>
              <a:rPr lang="en-US" sz="2600" dirty="0"/>
              <a:t>Nurturing Growth, Embracing Balance Amid Challenges</a:t>
            </a:r>
            <a:endParaRPr lang="en-GB" sz="2600" dirty="0"/>
          </a:p>
        </p:txBody>
      </p:sp>
      <p:grpSp>
        <p:nvGrpSpPr>
          <p:cNvPr id="7" name="Group 6">
            <a:extLst>
              <a:ext uri="{FF2B5EF4-FFF2-40B4-BE49-F238E27FC236}">
                <a16:creationId xmlns:a16="http://schemas.microsoft.com/office/drawing/2014/main" id="{CEAB185A-95A9-9D31-45DD-E4D40096EE2B}"/>
              </a:ext>
            </a:extLst>
          </p:cNvPr>
          <p:cNvGrpSpPr/>
          <p:nvPr/>
        </p:nvGrpSpPr>
        <p:grpSpPr>
          <a:xfrm>
            <a:off x="3734595" y="2019580"/>
            <a:ext cx="4561158" cy="3890652"/>
            <a:chOff x="1265238" y="617943"/>
            <a:chExt cx="6430962" cy="5485588"/>
          </a:xfrm>
        </p:grpSpPr>
        <p:sp>
          <p:nvSpPr>
            <p:cNvPr id="8" name="Freeform 1532">
              <a:extLst>
                <a:ext uri="{FF2B5EF4-FFF2-40B4-BE49-F238E27FC236}">
                  <a16:creationId xmlns:a16="http://schemas.microsoft.com/office/drawing/2014/main" id="{87381AA1-3CED-783C-0779-8A6ED219D3E0}"/>
                </a:ext>
              </a:extLst>
            </p:cNvPr>
            <p:cNvSpPr>
              <a:spLocks/>
            </p:cNvSpPr>
            <p:nvPr/>
          </p:nvSpPr>
          <p:spPr bwMode="auto">
            <a:xfrm>
              <a:off x="3694913" y="617943"/>
              <a:ext cx="1571611" cy="2002149"/>
            </a:xfrm>
            <a:custGeom>
              <a:avLst/>
              <a:gdLst>
                <a:gd name="T0" fmla="*/ 520 w 3071"/>
                <a:gd name="T1" fmla="*/ 1015 h 3913"/>
                <a:gd name="T2" fmla="*/ 1536 w 3071"/>
                <a:gd name="T3" fmla="*/ 0 h 3913"/>
                <a:gd name="T4" fmla="*/ 2552 w 3071"/>
                <a:gd name="T5" fmla="*/ 1015 h 3913"/>
                <a:gd name="T6" fmla="*/ 2552 w 3071"/>
                <a:gd name="T7" fmla="*/ 2897 h 3913"/>
                <a:gd name="T8" fmla="*/ 1536 w 3071"/>
                <a:gd name="T9" fmla="*/ 3913 h 3913"/>
                <a:gd name="T10" fmla="*/ 520 w 3071"/>
                <a:gd name="T11" fmla="*/ 2897 h 3913"/>
                <a:gd name="T12" fmla="*/ 520 w 3071"/>
                <a:gd name="T13" fmla="*/ 1015 h 3913"/>
              </a:gdLst>
              <a:ahLst/>
              <a:cxnLst>
                <a:cxn ang="0">
                  <a:pos x="T0" y="T1"/>
                </a:cxn>
                <a:cxn ang="0">
                  <a:pos x="T2" y="T3"/>
                </a:cxn>
                <a:cxn ang="0">
                  <a:pos x="T4" y="T5"/>
                </a:cxn>
                <a:cxn ang="0">
                  <a:pos x="T6" y="T7"/>
                </a:cxn>
                <a:cxn ang="0">
                  <a:pos x="T8" y="T9"/>
                </a:cxn>
                <a:cxn ang="0">
                  <a:pos x="T10" y="T11"/>
                </a:cxn>
                <a:cxn ang="0">
                  <a:pos x="T12" y="T13"/>
                </a:cxn>
              </a:cxnLst>
              <a:rect l="0" t="0" r="r" b="b"/>
              <a:pathLst>
                <a:path w="3071" h="3913">
                  <a:moveTo>
                    <a:pt x="520" y="1015"/>
                  </a:moveTo>
                  <a:lnTo>
                    <a:pt x="1536" y="0"/>
                  </a:lnTo>
                  <a:lnTo>
                    <a:pt x="2552" y="1015"/>
                  </a:lnTo>
                  <a:cubicBezTo>
                    <a:pt x="3071" y="1535"/>
                    <a:pt x="3071" y="2377"/>
                    <a:pt x="2552" y="2897"/>
                  </a:cubicBezTo>
                  <a:lnTo>
                    <a:pt x="1536" y="3913"/>
                  </a:lnTo>
                  <a:lnTo>
                    <a:pt x="520" y="2897"/>
                  </a:lnTo>
                  <a:cubicBezTo>
                    <a:pt x="0" y="2377"/>
                    <a:pt x="0" y="1535"/>
                    <a:pt x="520" y="1015"/>
                  </a:cubicBezTo>
                </a:path>
              </a:pathLst>
            </a:custGeom>
            <a:solidFill>
              <a:srgbClr val="EA619F"/>
            </a:solidFill>
            <a:ln w="0">
              <a:noFill/>
              <a:prstDash val="solid"/>
              <a:round/>
              <a:headEnd/>
              <a:tailEnd/>
            </a:ln>
            <a:effectLst>
              <a:innerShdw blurRad="63500" dist="50800" dir="162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 name="Freeform 1533">
              <a:extLst>
                <a:ext uri="{FF2B5EF4-FFF2-40B4-BE49-F238E27FC236}">
                  <a16:creationId xmlns:a16="http://schemas.microsoft.com/office/drawing/2014/main" id="{B468B382-0E93-AF78-89D4-D713CFC4B003}"/>
                </a:ext>
              </a:extLst>
            </p:cNvPr>
            <p:cNvSpPr>
              <a:spLocks/>
            </p:cNvSpPr>
            <p:nvPr/>
          </p:nvSpPr>
          <p:spPr bwMode="auto">
            <a:xfrm>
              <a:off x="5697062" y="3047619"/>
              <a:ext cx="1999138" cy="1571611"/>
            </a:xfrm>
            <a:custGeom>
              <a:avLst/>
              <a:gdLst>
                <a:gd name="T0" fmla="*/ 2897 w 3913"/>
                <a:gd name="T1" fmla="*/ 520 h 3071"/>
                <a:gd name="T2" fmla="*/ 3913 w 3913"/>
                <a:gd name="T3" fmla="*/ 1536 h 3071"/>
                <a:gd name="T4" fmla="*/ 2897 w 3913"/>
                <a:gd name="T5" fmla="*/ 2552 h 3071"/>
                <a:gd name="T6" fmla="*/ 1016 w 3913"/>
                <a:gd name="T7" fmla="*/ 2552 h 3071"/>
                <a:gd name="T8" fmla="*/ 0 w 3913"/>
                <a:gd name="T9" fmla="*/ 1536 h 3071"/>
                <a:gd name="T10" fmla="*/ 1016 w 3913"/>
                <a:gd name="T11" fmla="*/ 520 h 3071"/>
                <a:gd name="T12" fmla="*/ 2897 w 3913"/>
                <a:gd name="T13" fmla="*/ 520 h 3071"/>
              </a:gdLst>
              <a:ahLst/>
              <a:cxnLst>
                <a:cxn ang="0">
                  <a:pos x="T0" y="T1"/>
                </a:cxn>
                <a:cxn ang="0">
                  <a:pos x="T2" y="T3"/>
                </a:cxn>
                <a:cxn ang="0">
                  <a:pos x="T4" y="T5"/>
                </a:cxn>
                <a:cxn ang="0">
                  <a:pos x="T6" y="T7"/>
                </a:cxn>
                <a:cxn ang="0">
                  <a:pos x="T8" y="T9"/>
                </a:cxn>
                <a:cxn ang="0">
                  <a:pos x="T10" y="T11"/>
                </a:cxn>
                <a:cxn ang="0">
                  <a:pos x="T12" y="T13"/>
                </a:cxn>
              </a:cxnLst>
              <a:rect l="0" t="0" r="r" b="b"/>
              <a:pathLst>
                <a:path w="3913" h="3071">
                  <a:moveTo>
                    <a:pt x="2897" y="520"/>
                  </a:moveTo>
                  <a:lnTo>
                    <a:pt x="3913" y="1536"/>
                  </a:lnTo>
                  <a:lnTo>
                    <a:pt x="2897" y="2552"/>
                  </a:lnTo>
                  <a:cubicBezTo>
                    <a:pt x="2378" y="3071"/>
                    <a:pt x="1535" y="3071"/>
                    <a:pt x="1016" y="2552"/>
                  </a:cubicBezTo>
                  <a:lnTo>
                    <a:pt x="0" y="1536"/>
                  </a:lnTo>
                  <a:lnTo>
                    <a:pt x="1016" y="520"/>
                  </a:lnTo>
                  <a:cubicBezTo>
                    <a:pt x="1535" y="0"/>
                    <a:pt x="2378" y="0"/>
                    <a:pt x="2897" y="520"/>
                  </a:cubicBezTo>
                </a:path>
              </a:pathLst>
            </a:custGeom>
            <a:solidFill>
              <a:srgbClr val="CE344F"/>
            </a:solidFill>
            <a:ln w="0">
              <a:noFill/>
              <a:prstDash val="solid"/>
              <a:round/>
              <a:headEnd/>
              <a:tailEnd/>
            </a:ln>
            <a:effectLst>
              <a:innerShdw blurRad="63500" dist="508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 name="Freeform 1534">
              <a:extLst>
                <a:ext uri="{FF2B5EF4-FFF2-40B4-BE49-F238E27FC236}">
                  <a16:creationId xmlns:a16="http://schemas.microsoft.com/office/drawing/2014/main" id="{C50684BC-DF36-B98C-74EB-CC45B15C5199}"/>
                </a:ext>
              </a:extLst>
            </p:cNvPr>
            <p:cNvSpPr>
              <a:spLocks/>
            </p:cNvSpPr>
            <p:nvPr/>
          </p:nvSpPr>
          <p:spPr bwMode="auto">
            <a:xfrm>
              <a:off x="1265238" y="3047619"/>
              <a:ext cx="1999138" cy="1571611"/>
            </a:xfrm>
            <a:custGeom>
              <a:avLst/>
              <a:gdLst>
                <a:gd name="T0" fmla="*/ 2898 w 3913"/>
                <a:gd name="T1" fmla="*/ 520 h 3071"/>
                <a:gd name="T2" fmla="*/ 3913 w 3913"/>
                <a:gd name="T3" fmla="*/ 1536 h 3071"/>
                <a:gd name="T4" fmla="*/ 2898 w 3913"/>
                <a:gd name="T5" fmla="*/ 2552 h 3071"/>
                <a:gd name="T6" fmla="*/ 1016 w 3913"/>
                <a:gd name="T7" fmla="*/ 2552 h 3071"/>
                <a:gd name="T8" fmla="*/ 0 w 3913"/>
                <a:gd name="T9" fmla="*/ 1536 h 3071"/>
                <a:gd name="T10" fmla="*/ 1016 w 3913"/>
                <a:gd name="T11" fmla="*/ 520 h 3071"/>
                <a:gd name="T12" fmla="*/ 2898 w 3913"/>
                <a:gd name="T13" fmla="*/ 520 h 3071"/>
              </a:gdLst>
              <a:ahLst/>
              <a:cxnLst>
                <a:cxn ang="0">
                  <a:pos x="T0" y="T1"/>
                </a:cxn>
                <a:cxn ang="0">
                  <a:pos x="T2" y="T3"/>
                </a:cxn>
                <a:cxn ang="0">
                  <a:pos x="T4" y="T5"/>
                </a:cxn>
                <a:cxn ang="0">
                  <a:pos x="T6" y="T7"/>
                </a:cxn>
                <a:cxn ang="0">
                  <a:pos x="T8" y="T9"/>
                </a:cxn>
                <a:cxn ang="0">
                  <a:pos x="T10" y="T11"/>
                </a:cxn>
                <a:cxn ang="0">
                  <a:pos x="T12" y="T13"/>
                </a:cxn>
              </a:cxnLst>
              <a:rect l="0" t="0" r="r" b="b"/>
              <a:pathLst>
                <a:path w="3913" h="3071">
                  <a:moveTo>
                    <a:pt x="2898" y="520"/>
                  </a:moveTo>
                  <a:lnTo>
                    <a:pt x="3913" y="1536"/>
                  </a:lnTo>
                  <a:lnTo>
                    <a:pt x="2898" y="2552"/>
                  </a:lnTo>
                  <a:cubicBezTo>
                    <a:pt x="2378" y="3071"/>
                    <a:pt x="1536" y="3071"/>
                    <a:pt x="1016" y="2552"/>
                  </a:cubicBezTo>
                  <a:lnTo>
                    <a:pt x="0" y="1536"/>
                  </a:lnTo>
                  <a:lnTo>
                    <a:pt x="1016" y="520"/>
                  </a:lnTo>
                  <a:cubicBezTo>
                    <a:pt x="1536" y="0"/>
                    <a:pt x="2378" y="0"/>
                    <a:pt x="2898" y="520"/>
                  </a:cubicBezTo>
                </a:path>
              </a:pathLst>
            </a:custGeom>
            <a:solidFill>
              <a:schemeClr val="accent6"/>
            </a:solidFill>
            <a:ln w="0">
              <a:noFill/>
              <a:prstDash val="solid"/>
              <a:round/>
              <a:headEnd/>
              <a:tailEnd/>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 name="Freeform 1535">
              <a:extLst>
                <a:ext uri="{FF2B5EF4-FFF2-40B4-BE49-F238E27FC236}">
                  <a16:creationId xmlns:a16="http://schemas.microsoft.com/office/drawing/2014/main" id="{3D7DB73E-5116-61B3-ED33-097012E48E87}"/>
                </a:ext>
              </a:extLst>
            </p:cNvPr>
            <p:cNvSpPr>
              <a:spLocks/>
            </p:cNvSpPr>
            <p:nvPr/>
          </p:nvSpPr>
          <p:spPr bwMode="auto">
            <a:xfrm>
              <a:off x="2210614" y="1557298"/>
              <a:ext cx="1424087" cy="1406021"/>
            </a:xfrm>
            <a:custGeom>
              <a:avLst/>
              <a:gdLst>
                <a:gd name="T0" fmla="*/ 0 w 2786"/>
                <a:gd name="T1" fmla="*/ 1444 h 2752"/>
                <a:gd name="T2" fmla="*/ 0 w 2786"/>
                <a:gd name="T3" fmla="*/ 0 h 2752"/>
                <a:gd name="T4" fmla="*/ 1429 w 2786"/>
                <a:gd name="T5" fmla="*/ 0 h 2752"/>
                <a:gd name="T6" fmla="*/ 2786 w 2786"/>
                <a:gd name="T7" fmla="*/ 1338 h 2752"/>
                <a:gd name="T8" fmla="*/ 2786 w 2786"/>
                <a:gd name="T9" fmla="*/ 2752 h 2752"/>
                <a:gd name="T10" fmla="*/ 1322 w 2786"/>
                <a:gd name="T11" fmla="*/ 2752 h 2752"/>
                <a:gd name="T12" fmla="*/ 0 w 2786"/>
                <a:gd name="T13" fmla="*/ 1444 h 2752"/>
              </a:gdLst>
              <a:ahLst/>
              <a:cxnLst>
                <a:cxn ang="0">
                  <a:pos x="T0" y="T1"/>
                </a:cxn>
                <a:cxn ang="0">
                  <a:pos x="T2" y="T3"/>
                </a:cxn>
                <a:cxn ang="0">
                  <a:pos x="T4" y="T5"/>
                </a:cxn>
                <a:cxn ang="0">
                  <a:pos x="T6" y="T7"/>
                </a:cxn>
                <a:cxn ang="0">
                  <a:pos x="T8" y="T9"/>
                </a:cxn>
                <a:cxn ang="0">
                  <a:pos x="T10" y="T11"/>
                </a:cxn>
                <a:cxn ang="0">
                  <a:pos x="T12" y="T13"/>
                </a:cxn>
              </a:cxnLst>
              <a:rect l="0" t="0" r="r" b="b"/>
              <a:pathLst>
                <a:path w="2786" h="2752">
                  <a:moveTo>
                    <a:pt x="0" y="1444"/>
                  </a:moveTo>
                  <a:lnTo>
                    <a:pt x="0" y="0"/>
                  </a:lnTo>
                  <a:lnTo>
                    <a:pt x="1429" y="0"/>
                  </a:lnTo>
                  <a:cubicBezTo>
                    <a:pt x="2163" y="0"/>
                    <a:pt x="2786" y="603"/>
                    <a:pt x="2786" y="1338"/>
                  </a:cubicBezTo>
                  <a:lnTo>
                    <a:pt x="2786" y="2752"/>
                  </a:lnTo>
                  <a:lnTo>
                    <a:pt x="1322" y="2752"/>
                  </a:lnTo>
                  <a:cubicBezTo>
                    <a:pt x="588" y="2752"/>
                    <a:pt x="0" y="2179"/>
                    <a:pt x="0" y="1444"/>
                  </a:cubicBezTo>
                </a:path>
              </a:pathLst>
            </a:custGeom>
            <a:solidFill>
              <a:schemeClr val="accent3"/>
            </a:solidFill>
            <a:ln w="0">
              <a:noFill/>
              <a:prstDash val="solid"/>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2" name="Freeform 1536">
              <a:extLst>
                <a:ext uri="{FF2B5EF4-FFF2-40B4-BE49-F238E27FC236}">
                  <a16:creationId xmlns:a16="http://schemas.microsoft.com/office/drawing/2014/main" id="{DDDAA8C8-49C8-4302-3110-400906962087}"/>
                </a:ext>
              </a:extLst>
            </p:cNvPr>
            <p:cNvSpPr>
              <a:spLocks/>
            </p:cNvSpPr>
            <p:nvPr/>
          </p:nvSpPr>
          <p:spPr bwMode="auto">
            <a:xfrm>
              <a:off x="5332760" y="4697510"/>
              <a:ext cx="1406021" cy="1406021"/>
            </a:xfrm>
            <a:custGeom>
              <a:avLst/>
              <a:gdLst>
                <a:gd name="T0" fmla="*/ 0 w 2751"/>
                <a:gd name="T1" fmla="*/ 1432 h 2752"/>
                <a:gd name="T2" fmla="*/ 0 w 2751"/>
                <a:gd name="T3" fmla="*/ 0 h 2752"/>
                <a:gd name="T4" fmla="*/ 1452 w 2751"/>
                <a:gd name="T5" fmla="*/ 0 h 2752"/>
                <a:gd name="T6" fmla="*/ 2751 w 2751"/>
                <a:gd name="T7" fmla="*/ 1326 h 2752"/>
                <a:gd name="T8" fmla="*/ 2751 w 2751"/>
                <a:gd name="T9" fmla="*/ 2752 h 2752"/>
                <a:gd name="T10" fmla="*/ 1345 w 2751"/>
                <a:gd name="T11" fmla="*/ 2752 h 2752"/>
                <a:gd name="T12" fmla="*/ 0 w 2751"/>
                <a:gd name="T13" fmla="*/ 1432 h 2752"/>
              </a:gdLst>
              <a:ahLst/>
              <a:cxnLst>
                <a:cxn ang="0">
                  <a:pos x="T0" y="T1"/>
                </a:cxn>
                <a:cxn ang="0">
                  <a:pos x="T2" y="T3"/>
                </a:cxn>
                <a:cxn ang="0">
                  <a:pos x="T4" y="T5"/>
                </a:cxn>
                <a:cxn ang="0">
                  <a:pos x="T6" y="T7"/>
                </a:cxn>
                <a:cxn ang="0">
                  <a:pos x="T8" y="T9"/>
                </a:cxn>
                <a:cxn ang="0">
                  <a:pos x="T10" y="T11"/>
                </a:cxn>
                <a:cxn ang="0">
                  <a:pos x="T12" y="T13"/>
                </a:cxn>
              </a:cxnLst>
              <a:rect l="0" t="0" r="r" b="b"/>
              <a:pathLst>
                <a:path w="2751" h="2752">
                  <a:moveTo>
                    <a:pt x="0" y="1432"/>
                  </a:moveTo>
                  <a:lnTo>
                    <a:pt x="0" y="0"/>
                  </a:lnTo>
                  <a:lnTo>
                    <a:pt x="1452" y="0"/>
                  </a:lnTo>
                  <a:cubicBezTo>
                    <a:pt x="2187" y="0"/>
                    <a:pt x="2751" y="591"/>
                    <a:pt x="2751" y="1326"/>
                  </a:cubicBezTo>
                  <a:lnTo>
                    <a:pt x="2751" y="2752"/>
                  </a:lnTo>
                  <a:lnTo>
                    <a:pt x="1345" y="2752"/>
                  </a:lnTo>
                  <a:cubicBezTo>
                    <a:pt x="611" y="2752"/>
                    <a:pt x="0" y="2167"/>
                    <a:pt x="0" y="1432"/>
                  </a:cubicBezTo>
                </a:path>
              </a:pathLst>
            </a:custGeom>
            <a:solidFill>
              <a:srgbClr val="F4A81E"/>
            </a:solidFill>
            <a:ln w="0">
              <a:noFill/>
              <a:prstDash val="solid"/>
              <a:round/>
              <a:headEnd/>
              <a:tailEnd/>
            </a:ln>
            <a:effectLst>
              <a:innerShdw blurRad="63500" dist="50800" dir="27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3" name="Freeform 1537">
              <a:extLst>
                <a:ext uri="{FF2B5EF4-FFF2-40B4-BE49-F238E27FC236}">
                  <a16:creationId xmlns:a16="http://schemas.microsoft.com/office/drawing/2014/main" id="{D16F57FA-31D5-F7D0-80F5-97E44D1C9861}"/>
                </a:ext>
              </a:extLst>
            </p:cNvPr>
            <p:cNvSpPr>
              <a:spLocks/>
            </p:cNvSpPr>
            <p:nvPr/>
          </p:nvSpPr>
          <p:spPr bwMode="auto">
            <a:xfrm>
              <a:off x="5332760" y="1557298"/>
              <a:ext cx="1406021" cy="1406021"/>
            </a:xfrm>
            <a:custGeom>
              <a:avLst/>
              <a:gdLst>
                <a:gd name="T0" fmla="*/ 1346 w 2751"/>
                <a:gd name="T1" fmla="*/ 0 h 2752"/>
                <a:gd name="T2" fmla="*/ 2751 w 2751"/>
                <a:gd name="T3" fmla="*/ 0 h 2752"/>
                <a:gd name="T4" fmla="*/ 2751 w 2751"/>
                <a:gd name="T5" fmla="*/ 1444 h 2752"/>
                <a:gd name="T6" fmla="*/ 1452 w 2751"/>
                <a:gd name="T7" fmla="*/ 2752 h 2752"/>
                <a:gd name="T8" fmla="*/ 0 w 2751"/>
                <a:gd name="T9" fmla="*/ 2752 h 2752"/>
                <a:gd name="T10" fmla="*/ 0 w 2751"/>
                <a:gd name="T11" fmla="*/ 1338 h 2752"/>
                <a:gd name="T12" fmla="*/ 1346 w 2751"/>
                <a:gd name="T13" fmla="*/ 0 h 2752"/>
              </a:gdLst>
              <a:ahLst/>
              <a:cxnLst>
                <a:cxn ang="0">
                  <a:pos x="T0" y="T1"/>
                </a:cxn>
                <a:cxn ang="0">
                  <a:pos x="T2" y="T3"/>
                </a:cxn>
                <a:cxn ang="0">
                  <a:pos x="T4" y="T5"/>
                </a:cxn>
                <a:cxn ang="0">
                  <a:pos x="T6" y="T7"/>
                </a:cxn>
                <a:cxn ang="0">
                  <a:pos x="T8" y="T9"/>
                </a:cxn>
                <a:cxn ang="0">
                  <a:pos x="T10" y="T11"/>
                </a:cxn>
                <a:cxn ang="0">
                  <a:pos x="T12" y="T13"/>
                </a:cxn>
              </a:cxnLst>
              <a:rect l="0" t="0" r="r" b="b"/>
              <a:pathLst>
                <a:path w="2751" h="2752">
                  <a:moveTo>
                    <a:pt x="1346" y="0"/>
                  </a:moveTo>
                  <a:lnTo>
                    <a:pt x="2751" y="0"/>
                  </a:lnTo>
                  <a:lnTo>
                    <a:pt x="2751" y="1444"/>
                  </a:lnTo>
                  <a:cubicBezTo>
                    <a:pt x="2751" y="2179"/>
                    <a:pt x="2187" y="2752"/>
                    <a:pt x="1452" y="2752"/>
                  </a:cubicBezTo>
                  <a:lnTo>
                    <a:pt x="0" y="2752"/>
                  </a:lnTo>
                  <a:lnTo>
                    <a:pt x="0" y="1338"/>
                  </a:lnTo>
                  <a:cubicBezTo>
                    <a:pt x="0" y="603"/>
                    <a:pt x="611" y="0"/>
                    <a:pt x="1346" y="0"/>
                  </a:cubicBezTo>
                </a:path>
              </a:pathLst>
            </a:custGeom>
            <a:solidFill>
              <a:srgbClr val="4D86A0"/>
            </a:solidFill>
            <a:ln w="0">
              <a:noFill/>
              <a:prstDash val="solid"/>
              <a:round/>
              <a:headEnd/>
              <a:tailEnd/>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4" name="Freeform 1538">
              <a:extLst>
                <a:ext uri="{FF2B5EF4-FFF2-40B4-BE49-F238E27FC236}">
                  <a16:creationId xmlns:a16="http://schemas.microsoft.com/office/drawing/2014/main" id="{F862600F-C3B6-43C2-A2CF-AF2AB8596781}"/>
                </a:ext>
              </a:extLst>
            </p:cNvPr>
            <p:cNvSpPr>
              <a:spLocks/>
            </p:cNvSpPr>
            <p:nvPr/>
          </p:nvSpPr>
          <p:spPr bwMode="auto">
            <a:xfrm>
              <a:off x="2210614" y="4697510"/>
              <a:ext cx="1424087" cy="1406021"/>
            </a:xfrm>
            <a:custGeom>
              <a:avLst/>
              <a:gdLst>
                <a:gd name="T0" fmla="*/ 1322 w 2786"/>
                <a:gd name="T1" fmla="*/ 0 h 2752"/>
                <a:gd name="T2" fmla="*/ 2786 w 2786"/>
                <a:gd name="T3" fmla="*/ 0 h 2752"/>
                <a:gd name="T4" fmla="*/ 2786 w 2786"/>
                <a:gd name="T5" fmla="*/ 1432 h 2752"/>
                <a:gd name="T6" fmla="*/ 1429 w 2786"/>
                <a:gd name="T7" fmla="*/ 2752 h 2752"/>
                <a:gd name="T8" fmla="*/ 0 w 2786"/>
                <a:gd name="T9" fmla="*/ 2752 h 2752"/>
                <a:gd name="T10" fmla="*/ 0 w 2786"/>
                <a:gd name="T11" fmla="*/ 1326 h 2752"/>
                <a:gd name="T12" fmla="*/ 1322 w 2786"/>
                <a:gd name="T13" fmla="*/ 0 h 2752"/>
              </a:gdLst>
              <a:ahLst/>
              <a:cxnLst>
                <a:cxn ang="0">
                  <a:pos x="T0" y="T1"/>
                </a:cxn>
                <a:cxn ang="0">
                  <a:pos x="T2" y="T3"/>
                </a:cxn>
                <a:cxn ang="0">
                  <a:pos x="T4" y="T5"/>
                </a:cxn>
                <a:cxn ang="0">
                  <a:pos x="T6" y="T7"/>
                </a:cxn>
                <a:cxn ang="0">
                  <a:pos x="T8" y="T9"/>
                </a:cxn>
                <a:cxn ang="0">
                  <a:pos x="T10" y="T11"/>
                </a:cxn>
                <a:cxn ang="0">
                  <a:pos x="T12" y="T13"/>
                </a:cxn>
              </a:cxnLst>
              <a:rect l="0" t="0" r="r" b="b"/>
              <a:pathLst>
                <a:path w="2786" h="2752">
                  <a:moveTo>
                    <a:pt x="1322" y="0"/>
                  </a:moveTo>
                  <a:lnTo>
                    <a:pt x="2786" y="0"/>
                  </a:lnTo>
                  <a:lnTo>
                    <a:pt x="2786" y="1432"/>
                  </a:lnTo>
                  <a:cubicBezTo>
                    <a:pt x="2786" y="2167"/>
                    <a:pt x="2163" y="2752"/>
                    <a:pt x="1429" y="2752"/>
                  </a:cubicBezTo>
                  <a:lnTo>
                    <a:pt x="0" y="2752"/>
                  </a:lnTo>
                  <a:lnTo>
                    <a:pt x="0" y="1326"/>
                  </a:lnTo>
                  <a:cubicBezTo>
                    <a:pt x="0" y="591"/>
                    <a:pt x="588" y="0"/>
                    <a:pt x="1322" y="0"/>
                  </a:cubicBezTo>
                </a:path>
              </a:pathLst>
            </a:custGeom>
            <a:solidFill>
              <a:schemeClr val="accent2"/>
            </a:solidFill>
            <a:ln w="0">
              <a:noFill/>
              <a:prstDash val="solid"/>
              <a:round/>
              <a:headEnd/>
              <a:tailEnd/>
            </a:ln>
            <a:effectLst>
              <a:innerShdw blurRad="63500" dist="50800" dir="81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5" name="Rectangle 1581">
              <a:extLst>
                <a:ext uri="{FF2B5EF4-FFF2-40B4-BE49-F238E27FC236}">
                  <a16:creationId xmlns:a16="http://schemas.microsoft.com/office/drawing/2014/main" id="{1E890E51-A372-1C98-3827-F6069D6896D7}"/>
                </a:ext>
              </a:extLst>
            </p:cNvPr>
            <p:cNvSpPr txBox="1"/>
            <p:nvPr/>
          </p:nvSpPr>
          <p:spPr>
            <a:xfrm>
              <a:off x="4200461" y="1315256"/>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04</a:t>
              </a:r>
            </a:p>
          </p:txBody>
        </p:sp>
        <p:sp>
          <p:nvSpPr>
            <p:cNvPr id="16" name="Rectangle 1581">
              <a:extLst>
                <a:ext uri="{FF2B5EF4-FFF2-40B4-BE49-F238E27FC236}">
                  <a16:creationId xmlns:a16="http://schemas.microsoft.com/office/drawing/2014/main" id="{94246D89-0AF6-C163-B76F-3E2EF3D1BA6D}"/>
                </a:ext>
              </a:extLst>
            </p:cNvPr>
            <p:cNvSpPr txBox="1"/>
            <p:nvPr/>
          </p:nvSpPr>
          <p:spPr>
            <a:xfrm>
              <a:off x="5755514" y="1956546"/>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05</a:t>
              </a:r>
            </a:p>
          </p:txBody>
        </p:sp>
        <p:sp>
          <p:nvSpPr>
            <p:cNvPr id="17" name="Rectangle 1581">
              <a:extLst>
                <a:ext uri="{FF2B5EF4-FFF2-40B4-BE49-F238E27FC236}">
                  <a16:creationId xmlns:a16="http://schemas.microsoft.com/office/drawing/2014/main" id="{7B475240-E887-1C91-338B-F7AF241A2998}"/>
                </a:ext>
              </a:extLst>
            </p:cNvPr>
            <p:cNvSpPr txBox="1"/>
            <p:nvPr/>
          </p:nvSpPr>
          <p:spPr>
            <a:xfrm>
              <a:off x="6416374" y="3529662"/>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06</a:t>
              </a:r>
            </a:p>
          </p:txBody>
        </p:sp>
        <p:sp>
          <p:nvSpPr>
            <p:cNvPr id="18" name="Rectangle 1581">
              <a:extLst>
                <a:ext uri="{FF2B5EF4-FFF2-40B4-BE49-F238E27FC236}">
                  <a16:creationId xmlns:a16="http://schemas.microsoft.com/office/drawing/2014/main" id="{F13CB01D-D7E0-DED8-8A38-4EE25C49E5C0}"/>
                </a:ext>
              </a:extLst>
            </p:cNvPr>
            <p:cNvSpPr txBox="1"/>
            <p:nvPr/>
          </p:nvSpPr>
          <p:spPr>
            <a:xfrm>
              <a:off x="5755514" y="5096759"/>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07</a:t>
              </a:r>
            </a:p>
          </p:txBody>
        </p:sp>
        <p:sp>
          <p:nvSpPr>
            <p:cNvPr id="19" name="Rectangle 1581">
              <a:extLst>
                <a:ext uri="{FF2B5EF4-FFF2-40B4-BE49-F238E27FC236}">
                  <a16:creationId xmlns:a16="http://schemas.microsoft.com/office/drawing/2014/main" id="{BD5E34D0-4640-84C5-E694-83D47FB07FFE}"/>
                </a:ext>
              </a:extLst>
            </p:cNvPr>
            <p:cNvSpPr txBox="1"/>
            <p:nvPr/>
          </p:nvSpPr>
          <p:spPr>
            <a:xfrm>
              <a:off x="2642400" y="5096759"/>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01</a:t>
              </a:r>
            </a:p>
          </p:txBody>
        </p:sp>
        <p:sp>
          <p:nvSpPr>
            <p:cNvPr id="20" name="Rectangle 1581">
              <a:extLst>
                <a:ext uri="{FF2B5EF4-FFF2-40B4-BE49-F238E27FC236}">
                  <a16:creationId xmlns:a16="http://schemas.microsoft.com/office/drawing/2014/main" id="{1E167082-709D-C9DC-DC1A-65349732AC49}"/>
                </a:ext>
              </a:extLst>
            </p:cNvPr>
            <p:cNvSpPr txBox="1"/>
            <p:nvPr/>
          </p:nvSpPr>
          <p:spPr>
            <a:xfrm>
              <a:off x="1984550" y="3529662"/>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02</a:t>
              </a:r>
            </a:p>
          </p:txBody>
        </p:sp>
        <p:sp>
          <p:nvSpPr>
            <p:cNvPr id="21" name="Rectangle 1581">
              <a:extLst>
                <a:ext uri="{FF2B5EF4-FFF2-40B4-BE49-F238E27FC236}">
                  <a16:creationId xmlns:a16="http://schemas.microsoft.com/office/drawing/2014/main" id="{3C0D6406-A906-5053-2393-632BDC58F472}"/>
                </a:ext>
              </a:extLst>
            </p:cNvPr>
            <p:cNvSpPr txBox="1"/>
            <p:nvPr/>
          </p:nvSpPr>
          <p:spPr>
            <a:xfrm>
              <a:off x="2642400" y="1956546"/>
              <a:ext cx="560515" cy="6075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2800" dirty="0">
                  <a:solidFill>
                    <a:schemeClr val="bg1"/>
                  </a:solidFill>
                  <a:latin typeface="+mj-lt"/>
                </a:rPr>
                <a:t>03</a:t>
              </a:r>
            </a:p>
          </p:txBody>
        </p:sp>
        <p:grpSp>
          <p:nvGrpSpPr>
            <p:cNvPr id="22" name="Group 21">
              <a:extLst>
                <a:ext uri="{FF2B5EF4-FFF2-40B4-BE49-F238E27FC236}">
                  <a16:creationId xmlns:a16="http://schemas.microsoft.com/office/drawing/2014/main" id="{A3C20276-2235-D1FF-0DDC-24B01C3F7714}"/>
                </a:ext>
              </a:extLst>
            </p:cNvPr>
            <p:cNvGrpSpPr/>
            <p:nvPr/>
          </p:nvGrpSpPr>
          <p:grpSpPr>
            <a:xfrm>
              <a:off x="3589127" y="2925909"/>
              <a:ext cx="1783184" cy="2946499"/>
              <a:chOff x="2011363" y="957263"/>
              <a:chExt cx="3000375" cy="4957762"/>
            </a:xfrm>
          </p:grpSpPr>
          <p:sp>
            <p:nvSpPr>
              <p:cNvPr id="23" name="Freeform 8">
                <a:extLst>
                  <a:ext uri="{FF2B5EF4-FFF2-40B4-BE49-F238E27FC236}">
                    <a16:creationId xmlns:a16="http://schemas.microsoft.com/office/drawing/2014/main" id="{B7304E93-CBE5-8AF2-4F4D-6F6697A928CD}"/>
                  </a:ext>
                </a:extLst>
              </p:cNvPr>
              <p:cNvSpPr>
                <a:spLocks/>
              </p:cNvSpPr>
              <p:nvPr/>
            </p:nvSpPr>
            <p:spPr bwMode="auto">
              <a:xfrm>
                <a:off x="3095625" y="5702300"/>
                <a:ext cx="806450" cy="212725"/>
              </a:xfrm>
              <a:custGeom>
                <a:avLst/>
                <a:gdLst>
                  <a:gd name="T0" fmla="*/ 2993 w 2993"/>
                  <a:gd name="T1" fmla="*/ 394 h 788"/>
                  <a:gd name="T2" fmla="*/ 2569 w 2993"/>
                  <a:gd name="T3" fmla="*/ 788 h 788"/>
                  <a:gd name="T4" fmla="*/ 422 w 2993"/>
                  <a:gd name="T5" fmla="*/ 788 h 788"/>
                  <a:gd name="T6" fmla="*/ 0 w 2993"/>
                  <a:gd name="T7" fmla="*/ 394 h 788"/>
                  <a:gd name="T8" fmla="*/ 422 w 2993"/>
                  <a:gd name="T9" fmla="*/ 0 h 788"/>
                  <a:gd name="T10" fmla="*/ 2569 w 2993"/>
                  <a:gd name="T11" fmla="*/ 0 h 788"/>
                  <a:gd name="T12" fmla="*/ 2993 w 2993"/>
                  <a:gd name="T13" fmla="*/ 394 h 788"/>
                </a:gdLst>
                <a:ahLst/>
                <a:cxnLst>
                  <a:cxn ang="0">
                    <a:pos x="T0" y="T1"/>
                  </a:cxn>
                  <a:cxn ang="0">
                    <a:pos x="T2" y="T3"/>
                  </a:cxn>
                  <a:cxn ang="0">
                    <a:pos x="T4" y="T5"/>
                  </a:cxn>
                  <a:cxn ang="0">
                    <a:pos x="T6" y="T7"/>
                  </a:cxn>
                  <a:cxn ang="0">
                    <a:pos x="T8" y="T9"/>
                  </a:cxn>
                  <a:cxn ang="0">
                    <a:pos x="T10" y="T11"/>
                  </a:cxn>
                  <a:cxn ang="0">
                    <a:pos x="T12" y="T13"/>
                  </a:cxn>
                </a:cxnLst>
                <a:rect l="0" t="0" r="r" b="b"/>
                <a:pathLst>
                  <a:path w="2993" h="788">
                    <a:moveTo>
                      <a:pt x="2993" y="394"/>
                    </a:moveTo>
                    <a:cubicBezTo>
                      <a:pt x="2993" y="611"/>
                      <a:pt x="2803" y="788"/>
                      <a:pt x="2569" y="788"/>
                    </a:cubicBezTo>
                    <a:lnTo>
                      <a:pt x="422" y="788"/>
                    </a:lnTo>
                    <a:cubicBezTo>
                      <a:pt x="188" y="788"/>
                      <a:pt x="0" y="611"/>
                      <a:pt x="0" y="394"/>
                    </a:cubicBezTo>
                    <a:cubicBezTo>
                      <a:pt x="0" y="176"/>
                      <a:pt x="188" y="0"/>
                      <a:pt x="422" y="0"/>
                    </a:cubicBezTo>
                    <a:lnTo>
                      <a:pt x="2569" y="0"/>
                    </a:lnTo>
                    <a:cubicBezTo>
                      <a:pt x="2803" y="0"/>
                      <a:pt x="2993" y="176"/>
                      <a:pt x="2993" y="394"/>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4" name="Freeform 9">
                <a:extLst>
                  <a:ext uri="{FF2B5EF4-FFF2-40B4-BE49-F238E27FC236}">
                    <a16:creationId xmlns:a16="http://schemas.microsoft.com/office/drawing/2014/main" id="{767B18B8-0FCF-89A1-7C5C-772115CF901B}"/>
                  </a:ext>
                </a:extLst>
              </p:cNvPr>
              <p:cNvSpPr>
                <a:spLocks/>
              </p:cNvSpPr>
              <p:nvPr/>
            </p:nvSpPr>
            <p:spPr bwMode="auto">
              <a:xfrm>
                <a:off x="2900363" y="5621338"/>
                <a:ext cx="1195388" cy="177800"/>
              </a:xfrm>
              <a:custGeom>
                <a:avLst/>
                <a:gdLst>
                  <a:gd name="T0" fmla="*/ 601 w 4435"/>
                  <a:gd name="T1" fmla="*/ 656 h 656"/>
                  <a:gd name="T2" fmla="*/ 3833 w 4435"/>
                  <a:gd name="T3" fmla="*/ 656 h 656"/>
                  <a:gd name="T4" fmla="*/ 4098 w 4435"/>
                  <a:gd name="T5" fmla="*/ 393 h 656"/>
                  <a:gd name="T6" fmla="*/ 4435 w 4435"/>
                  <a:gd name="T7" fmla="*/ 0 h 656"/>
                  <a:gd name="T8" fmla="*/ 0 w 4435"/>
                  <a:gd name="T9" fmla="*/ 0 h 656"/>
                  <a:gd name="T10" fmla="*/ 29 w 4435"/>
                  <a:gd name="T11" fmla="*/ 52 h 656"/>
                  <a:gd name="T12" fmla="*/ 601 w 4435"/>
                  <a:gd name="T13" fmla="*/ 656 h 656"/>
                </a:gdLst>
                <a:ahLst/>
                <a:cxnLst>
                  <a:cxn ang="0">
                    <a:pos x="T0" y="T1"/>
                  </a:cxn>
                  <a:cxn ang="0">
                    <a:pos x="T2" y="T3"/>
                  </a:cxn>
                  <a:cxn ang="0">
                    <a:pos x="T4" y="T5"/>
                  </a:cxn>
                  <a:cxn ang="0">
                    <a:pos x="T6" y="T7"/>
                  </a:cxn>
                  <a:cxn ang="0">
                    <a:pos x="T8" y="T9"/>
                  </a:cxn>
                  <a:cxn ang="0">
                    <a:pos x="T10" y="T11"/>
                  </a:cxn>
                  <a:cxn ang="0">
                    <a:pos x="T12" y="T13"/>
                  </a:cxn>
                </a:cxnLst>
                <a:rect l="0" t="0" r="r" b="b"/>
                <a:pathLst>
                  <a:path w="4435" h="656">
                    <a:moveTo>
                      <a:pt x="601" y="656"/>
                    </a:moveTo>
                    <a:lnTo>
                      <a:pt x="3833" y="656"/>
                    </a:lnTo>
                    <a:cubicBezTo>
                      <a:pt x="3880" y="612"/>
                      <a:pt x="3960" y="531"/>
                      <a:pt x="4098" y="393"/>
                    </a:cubicBezTo>
                    <a:cubicBezTo>
                      <a:pt x="4280" y="210"/>
                      <a:pt x="4383" y="87"/>
                      <a:pt x="4435" y="0"/>
                    </a:cubicBezTo>
                    <a:lnTo>
                      <a:pt x="0" y="0"/>
                    </a:lnTo>
                    <a:cubicBezTo>
                      <a:pt x="7" y="19"/>
                      <a:pt x="18" y="38"/>
                      <a:pt x="29" y="52"/>
                    </a:cubicBezTo>
                    <a:cubicBezTo>
                      <a:pt x="77" y="113"/>
                      <a:pt x="497" y="548"/>
                      <a:pt x="601" y="656"/>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5" name="Freeform 10">
                <a:extLst>
                  <a:ext uri="{FF2B5EF4-FFF2-40B4-BE49-F238E27FC236}">
                    <a16:creationId xmlns:a16="http://schemas.microsoft.com/office/drawing/2014/main" id="{D6F23197-7E6F-A719-6232-3B948199C1AF}"/>
                  </a:ext>
                </a:extLst>
              </p:cNvPr>
              <p:cNvSpPr>
                <a:spLocks/>
              </p:cNvSpPr>
              <p:nvPr/>
            </p:nvSpPr>
            <p:spPr bwMode="auto">
              <a:xfrm>
                <a:off x="2860675" y="5032375"/>
                <a:ext cx="1282700" cy="122238"/>
              </a:xfrm>
              <a:custGeom>
                <a:avLst/>
                <a:gdLst>
                  <a:gd name="T0" fmla="*/ 4758 w 4758"/>
                  <a:gd name="T1" fmla="*/ 226 h 453"/>
                  <a:gd name="T2" fmla="*/ 4556 w 4758"/>
                  <a:gd name="T3" fmla="*/ 453 h 453"/>
                  <a:gd name="T4" fmla="*/ 203 w 4758"/>
                  <a:gd name="T5" fmla="*/ 453 h 453"/>
                  <a:gd name="T6" fmla="*/ 0 w 4758"/>
                  <a:gd name="T7" fmla="*/ 226 h 453"/>
                  <a:gd name="T8" fmla="*/ 203 w 4758"/>
                  <a:gd name="T9" fmla="*/ 0 h 453"/>
                  <a:gd name="T10" fmla="*/ 4556 w 4758"/>
                  <a:gd name="T11" fmla="*/ 0 h 453"/>
                  <a:gd name="T12" fmla="*/ 4758 w 4758"/>
                  <a:gd name="T13" fmla="*/ 226 h 453"/>
                </a:gdLst>
                <a:ahLst/>
                <a:cxnLst>
                  <a:cxn ang="0">
                    <a:pos x="T0" y="T1"/>
                  </a:cxn>
                  <a:cxn ang="0">
                    <a:pos x="T2" y="T3"/>
                  </a:cxn>
                  <a:cxn ang="0">
                    <a:pos x="T4" y="T5"/>
                  </a:cxn>
                  <a:cxn ang="0">
                    <a:pos x="T6" y="T7"/>
                  </a:cxn>
                  <a:cxn ang="0">
                    <a:pos x="T8" y="T9"/>
                  </a:cxn>
                  <a:cxn ang="0">
                    <a:pos x="T10" y="T11"/>
                  </a:cxn>
                  <a:cxn ang="0">
                    <a:pos x="T12" y="T13"/>
                  </a:cxn>
                </a:cxnLst>
                <a:rect l="0" t="0" r="r" b="b"/>
                <a:pathLst>
                  <a:path w="4758" h="453">
                    <a:moveTo>
                      <a:pt x="4758" y="226"/>
                    </a:moveTo>
                    <a:cubicBezTo>
                      <a:pt x="4758" y="352"/>
                      <a:pt x="4667" y="453"/>
                      <a:pt x="4556" y="453"/>
                    </a:cubicBezTo>
                    <a:lnTo>
                      <a:pt x="203" y="453"/>
                    </a:lnTo>
                    <a:cubicBezTo>
                      <a:pt x="91" y="453"/>
                      <a:pt x="0" y="352"/>
                      <a:pt x="0" y="226"/>
                    </a:cubicBezTo>
                    <a:cubicBezTo>
                      <a:pt x="0" y="102"/>
                      <a:pt x="91" y="0"/>
                      <a:pt x="203" y="0"/>
                    </a:cubicBezTo>
                    <a:lnTo>
                      <a:pt x="4556" y="0"/>
                    </a:lnTo>
                    <a:cubicBezTo>
                      <a:pt x="4667" y="0"/>
                      <a:pt x="4758" y="102"/>
                      <a:pt x="4758" y="226"/>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6" name="Freeform 11">
                <a:extLst>
                  <a:ext uri="{FF2B5EF4-FFF2-40B4-BE49-F238E27FC236}">
                    <a16:creationId xmlns:a16="http://schemas.microsoft.com/office/drawing/2014/main" id="{A22C6751-B21E-8B33-E57B-A9FF64507175}"/>
                  </a:ext>
                </a:extLst>
              </p:cNvPr>
              <p:cNvSpPr>
                <a:spLocks/>
              </p:cNvSpPr>
              <p:nvPr/>
            </p:nvSpPr>
            <p:spPr bwMode="auto">
              <a:xfrm>
                <a:off x="2860675" y="5213350"/>
                <a:ext cx="1282700" cy="122238"/>
              </a:xfrm>
              <a:custGeom>
                <a:avLst/>
                <a:gdLst>
                  <a:gd name="T0" fmla="*/ 4758 w 4758"/>
                  <a:gd name="T1" fmla="*/ 227 h 454"/>
                  <a:gd name="T2" fmla="*/ 4556 w 4758"/>
                  <a:gd name="T3" fmla="*/ 454 h 454"/>
                  <a:gd name="T4" fmla="*/ 203 w 4758"/>
                  <a:gd name="T5" fmla="*/ 454 h 454"/>
                  <a:gd name="T6" fmla="*/ 0 w 4758"/>
                  <a:gd name="T7" fmla="*/ 227 h 454"/>
                  <a:gd name="T8" fmla="*/ 203 w 4758"/>
                  <a:gd name="T9" fmla="*/ 0 h 454"/>
                  <a:gd name="T10" fmla="*/ 4556 w 4758"/>
                  <a:gd name="T11" fmla="*/ 0 h 454"/>
                  <a:gd name="T12" fmla="*/ 4758 w 4758"/>
                  <a:gd name="T13" fmla="*/ 227 h 454"/>
                </a:gdLst>
                <a:ahLst/>
                <a:cxnLst>
                  <a:cxn ang="0">
                    <a:pos x="T0" y="T1"/>
                  </a:cxn>
                  <a:cxn ang="0">
                    <a:pos x="T2" y="T3"/>
                  </a:cxn>
                  <a:cxn ang="0">
                    <a:pos x="T4" y="T5"/>
                  </a:cxn>
                  <a:cxn ang="0">
                    <a:pos x="T6" y="T7"/>
                  </a:cxn>
                  <a:cxn ang="0">
                    <a:pos x="T8" y="T9"/>
                  </a:cxn>
                  <a:cxn ang="0">
                    <a:pos x="T10" y="T11"/>
                  </a:cxn>
                  <a:cxn ang="0">
                    <a:pos x="T12" y="T13"/>
                  </a:cxn>
                </a:cxnLst>
                <a:rect l="0" t="0" r="r" b="b"/>
                <a:pathLst>
                  <a:path w="4758" h="454">
                    <a:moveTo>
                      <a:pt x="4758" y="227"/>
                    </a:moveTo>
                    <a:cubicBezTo>
                      <a:pt x="4758" y="353"/>
                      <a:pt x="4667" y="454"/>
                      <a:pt x="4556" y="454"/>
                    </a:cubicBezTo>
                    <a:lnTo>
                      <a:pt x="203" y="454"/>
                    </a:lnTo>
                    <a:cubicBezTo>
                      <a:pt x="91" y="454"/>
                      <a:pt x="0" y="353"/>
                      <a:pt x="0" y="227"/>
                    </a:cubicBezTo>
                    <a:cubicBezTo>
                      <a:pt x="0" y="101"/>
                      <a:pt x="91" y="0"/>
                      <a:pt x="203" y="0"/>
                    </a:cubicBezTo>
                    <a:lnTo>
                      <a:pt x="4556" y="0"/>
                    </a:lnTo>
                    <a:cubicBezTo>
                      <a:pt x="4667" y="0"/>
                      <a:pt x="4758" y="101"/>
                      <a:pt x="4758" y="227"/>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7" name="Freeform 12">
                <a:extLst>
                  <a:ext uri="{FF2B5EF4-FFF2-40B4-BE49-F238E27FC236}">
                    <a16:creationId xmlns:a16="http://schemas.microsoft.com/office/drawing/2014/main" id="{0B482449-5ED5-A74D-F093-658303CDD7AD}"/>
                  </a:ext>
                </a:extLst>
              </p:cNvPr>
              <p:cNvSpPr>
                <a:spLocks/>
              </p:cNvSpPr>
              <p:nvPr/>
            </p:nvSpPr>
            <p:spPr bwMode="auto">
              <a:xfrm>
                <a:off x="2860675" y="5392738"/>
                <a:ext cx="1282700" cy="122238"/>
              </a:xfrm>
              <a:custGeom>
                <a:avLst/>
                <a:gdLst>
                  <a:gd name="T0" fmla="*/ 4758 w 4758"/>
                  <a:gd name="T1" fmla="*/ 226 h 453"/>
                  <a:gd name="T2" fmla="*/ 4556 w 4758"/>
                  <a:gd name="T3" fmla="*/ 453 h 453"/>
                  <a:gd name="T4" fmla="*/ 203 w 4758"/>
                  <a:gd name="T5" fmla="*/ 453 h 453"/>
                  <a:gd name="T6" fmla="*/ 0 w 4758"/>
                  <a:gd name="T7" fmla="*/ 226 h 453"/>
                  <a:gd name="T8" fmla="*/ 203 w 4758"/>
                  <a:gd name="T9" fmla="*/ 0 h 453"/>
                  <a:gd name="T10" fmla="*/ 4556 w 4758"/>
                  <a:gd name="T11" fmla="*/ 0 h 453"/>
                  <a:gd name="T12" fmla="*/ 4758 w 4758"/>
                  <a:gd name="T13" fmla="*/ 226 h 453"/>
                </a:gdLst>
                <a:ahLst/>
                <a:cxnLst>
                  <a:cxn ang="0">
                    <a:pos x="T0" y="T1"/>
                  </a:cxn>
                  <a:cxn ang="0">
                    <a:pos x="T2" y="T3"/>
                  </a:cxn>
                  <a:cxn ang="0">
                    <a:pos x="T4" y="T5"/>
                  </a:cxn>
                  <a:cxn ang="0">
                    <a:pos x="T6" y="T7"/>
                  </a:cxn>
                  <a:cxn ang="0">
                    <a:pos x="T8" y="T9"/>
                  </a:cxn>
                  <a:cxn ang="0">
                    <a:pos x="T10" y="T11"/>
                  </a:cxn>
                  <a:cxn ang="0">
                    <a:pos x="T12" y="T13"/>
                  </a:cxn>
                </a:cxnLst>
                <a:rect l="0" t="0" r="r" b="b"/>
                <a:pathLst>
                  <a:path w="4758" h="453">
                    <a:moveTo>
                      <a:pt x="4758" y="226"/>
                    </a:moveTo>
                    <a:cubicBezTo>
                      <a:pt x="4758" y="351"/>
                      <a:pt x="4667" y="453"/>
                      <a:pt x="4556" y="453"/>
                    </a:cubicBezTo>
                    <a:lnTo>
                      <a:pt x="203" y="453"/>
                    </a:lnTo>
                    <a:cubicBezTo>
                      <a:pt x="91" y="453"/>
                      <a:pt x="0" y="351"/>
                      <a:pt x="0" y="226"/>
                    </a:cubicBezTo>
                    <a:cubicBezTo>
                      <a:pt x="0" y="100"/>
                      <a:pt x="91" y="0"/>
                      <a:pt x="203" y="0"/>
                    </a:cubicBezTo>
                    <a:lnTo>
                      <a:pt x="4556" y="0"/>
                    </a:lnTo>
                    <a:cubicBezTo>
                      <a:pt x="4667" y="0"/>
                      <a:pt x="4758" y="100"/>
                      <a:pt x="4758" y="226"/>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8" name="Freeform 13">
                <a:extLst>
                  <a:ext uri="{FF2B5EF4-FFF2-40B4-BE49-F238E27FC236}">
                    <a16:creationId xmlns:a16="http://schemas.microsoft.com/office/drawing/2014/main" id="{0A352C28-010F-F2B7-E662-BC2E08F78C07}"/>
                  </a:ext>
                </a:extLst>
              </p:cNvPr>
              <p:cNvSpPr>
                <a:spLocks/>
              </p:cNvSpPr>
              <p:nvPr/>
            </p:nvSpPr>
            <p:spPr bwMode="auto">
              <a:xfrm>
                <a:off x="2860675" y="5554663"/>
                <a:ext cx="1273175" cy="76200"/>
              </a:xfrm>
              <a:custGeom>
                <a:avLst/>
                <a:gdLst>
                  <a:gd name="T0" fmla="*/ 4722 w 4722"/>
                  <a:gd name="T1" fmla="*/ 144 h 287"/>
                  <a:gd name="T2" fmla="*/ 4520 w 4722"/>
                  <a:gd name="T3" fmla="*/ 287 h 287"/>
                  <a:gd name="T4" fmla="*/ 202 w 4722"/>
                  <a:gd name="T5" fmla="*/ 287 h 287"/>
                  <a:gd name="T6" fmla="*/ 0 w 4722"/>
                  <a:gd name="T7" fmla="*/ 144 h 287"/>
                  <a:gd name="T8" fmla="*/ 202 w 4722"/>
                  <a:gd name="T9" fmla="*/ 0 h 287"/>
                  <a:gd name="T10" fmla="*/ 4520 w 4722"/>
                  <a:gd name="T11" fmla="*/ 0 h 287"/>
                  <a:gd name="T12" fmla="*/ 4722 w 4722"/>
                  <a:gd name="T13" fmla="*/ 144 h 287"/>
                </a:gdLst>
                <a:ahLst/>
                <a:cxnLst>
                  <a:cxn ang="0">
                    <a:pos x="T0" y="T1"/>
                  </a:cxn>
                  <a:cxn ang="0">
                    <a:pos x="T2" y="T3"/>
                  </a:cxn>
                  <a:cxn ang="0">
                    <a:pos x="T4" y="T5"/>
                  </a:cxn>
                  <a:cxn ang="0">
                    <a:pos x="T6" y="T7"/>
                  </a:cxn>
                  <a:cxn ang="0">
                    <a:pos x="T8" y="T9"/>
                  </a:cxn>
                  <a:cxn ang="0">
                    <a:pos x="T10" y="T11"/>
                  </a:cxn>
                  <a:cxn ang="0">
                    <a:pos x="T12" y="T13"/>
                  </a:cxn>
                </a:cxnLst>
                <a:rect l="0" t="0" r="r" b="b"/>
                <a:pathLst>
                  <a:path w="4722" h="287">
                    <a:moveTo>
                      <a:pt x="4722" y="144"/>
                    </a:moveTo>
                    <a:cubicBezTo>
                      <a:pt x="4722" y="223"/>
                      <a:pt x="4632" y="287"/>
                      <a:pt x="4520" y="287"/>
                    </a:cubicBezTo>
                    <a:lnTo>
                      <a:pt x="202" y="287"/>
                    </a:lnTo>
                    <a:cubicBezTo>
                      <a:pt x="90" y="287"/>
                      <a:pt x="0" y="223"/>
                      <a:pt x="0" y="144"/>
                    </a:cubicBezTo>
                    <a:cubicBezTo>
                      <a:pt x="0" y="64"/>
                      <a:pt x="90" y="0"/>
                      <a:pt x="202" y="0"/>
                    </a:cubicBezTo>
                    <a:lnTo>
                      <a:pt x="4520" y="0"/>
                    </a:lnTo>
                    <a:cubicBezTo>
                      <a:pt x="4632" y="0"/>
                      <a:pt x="4722" y="64"/>
                      <a:pt x="4722" y="144"/>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9" name="Freeform 14">
                <a:extLst>
                  <a:ext uri="{FF2B5EF4-FFF2-40B4-BE49-F238E27FC236}">
                    <a16:creationId xmlns:a16="http://schemas.microsoft.com/office/drawing/2014/main" id="{35C50345-E108-9900-0328-EE93D5F28333}"/>
                  </a:ext>
                </a:extLst>
              </p:cNvPr>
              <p:cNvSpPr>
                <a:spLocks/>
              </p:cNvSpPr>
              <p:nvPr/>
            </p:nvSpPr>
            <p:spPr bwMode="auto">
              <a:xfrm>
                <a:off x="2851150" y="4851400"/>
                <a:ext cx="1301750" cy="123825"/>
              </a:xfrm>
              <a:custGeom>
                <a:avLst/>
                <a:gdLst>
                  <a:gd name="T0" fmla="*/ 4829 w 4829"/>
                  <a:gd name="T1" fmla="*/ 226 h 454"/>
                  <a:gd name="T2" fmla="*/ 4625 w 4829"/>
                  <a:gd name="T3" fmla="*/ 454 h 454"/>
                  <a:gd name="T4" fmla="*/ 204 w 4829"/>
                  <a:gd name="T5" fmla="*/ 454 h 454"/>
                  <a:gd name="T6" fmla="*/ 0 w 4829"/>
                  <a:gd name="T7" fmla="*/ 226 h 454"/>
                  <a:gd name="T8" fmla="*/ 204 w 4829"/>
                  <a:gd name="T9" fmla="*/ 0 h 454"/>
                  <a:gd name="T10" fmla="*/ 4625 w 4829"/>
                  <a:gd name="T11" fmla="*/ 0 h 454"/>
                  <a:gd name="T12" fmla="*/ 4829 w 4829"/>
                  <a:gd name="T13" fmla="*/ 226 h 454"/>
                </a:gdLst>
                <a:ahLst/>
                <a:cxnLst>
                  <a:cxn ang="0">
                    <a:pos x="T0" y="T1"/>
                  </a:cxn>
                  <a:cxn ang="0">
                    <a:pos x="T2" y="T3"/>
                  </a:cxn>
                  <a:cxn ang="0">
                    <a:pos x="T4" y="T5"/>
                  </a:cxn>
                  <a:cxn ang="0">
                    <a:pos x="T6" y="T7"/>
                  </a:cxn>
                  <a:cxn ang="0">
                    <a:pos x="T8" y="T9"/>
                  </a:cxn>
                  <a:cxn ang="0">
                    <a:pos x="T10" y="T11"/>
                  </a:cxn>
                  <a:cxn ang="0">
                    <a:pos x="T12" y="T13"/>
                  </a:cxn>
                </a:cxnLst>
                <a:rect l="0" t="0" r="r" b="b"/>
                <a:pathLst>
                  <a:path w="4829" h="454">
                    <a:moveTo>
                      <a:pt x="4829" y="226"/>
                    </a:moveTo>
                    <a:cubicBezTo>
                      <a:pt x="4829" y="352"/>
                      <a:pt x="4738" y="454"/>
                      <a:pt x="4625" y="454"/>
                    </a:cubicBezTo>
                    <a:lnTo>
                      <a:pt x="204" y="454"/>
                    </a:lnTo>
                    <a:cubicBezTo>
                      <a:pt x="93" y="454"/>
                      <a:pt x="0" y="352"/>
                      <a:pt x="0" y="226"/>
                    </a:cubicBezTo>
                    <a:cubicBezTo>
                      <a:pt x="0" y="102"/>
                      <a:pt x="93" y="0"/>
                      <a:pt x="204" y="0"/>
                    </a:cubicBezTo>
                    <a:lnTo>
                      <a:pt x="4625" y="0"/>
                    </a:lnTo>
                    <a:cubicBezTo>
                      <a:pt x="4738" y="0"/>
                      <a:pt x="4829" y="102"/>
                      <a:pt x="4829" y="226"/>
                    </a:cubicBezTo>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0" name="Freeform 15">
                <a:extLst>
                  <a:ext uri="{FF2B5EF4-FFF2-40B4-BE49-F238E27FC236}">
                    <a16:creationId xmlns:a16="http://schemas.microsoft.com/office/drawing/2014/main" id="{AA18249A-1D48-C9D2-31B7-7D02541FC084}"/>
                  </a:ext>
                </a:extLst>
              </p:cNvPr>
              <p:cNvSpPr>
                <a:spLocks/>
              </p:cNvSpPr>
              <p:nvPr/>
            </p:nvSpPr>
            <p:spPr bwMode="auto">
              <a:xfrm>
                <a:off x="3032125" y="957263"/>
                <a:ext cx="1979613" cy="1254125"/>
              </a:xfrm>
              <a:custGeom>
                <a:avLst/>
                <a:gdLst>
                  <a:gd name="T0" fmla="*/ 0 w 7346"/>
                  <a:gd name="T1" fmla="*/ 0 h 4648"/>
                  <a:gd name="T2" fmla="*/ 7346 w 7346"/>
                  <a:gd name="T3" fmla="*/ 4648 h 4648"/>
                  <a:gd name="T4" fmla="*/ 5941 w 7346"/>
                  <a:gd name="T5" fmla="*/ 1628 h 4648"/>
                  <a:gd name="T6" fmla="*/ 2739 w 7346"/>
                  <a:gd name="T7" fmla="*/ 0 h 4648"/>
                </a:gdLst>
                <a:ahLst/>
                <a:cxnLst>
                  <a:cxn ang="0">
                    <a:pos x="T0" y="T1"/>
                  </a:cxn>
                  <a:cxn ang="0">
                    <a:pos x="T2" y="T3"/>
                  </a:cxn>
                  <a:cxn ang="0">
                    <a:pos x="T4" y="T5"/>
                  </a:cxn>
                  <a:cxn ang="0">
                    <a:pos x="T6" y="T7"/>
                  </a:cxn>
                </a:cxnLst>
                <a:rect l="0" t="0" r="r" b="b"/>
                <a:pathLst>
                  <a:path w="7346" h="4648">
                    <a:moveTo>
                      <a:pt x="0" y="0"/>
                    </a:moveTo>
                    <a:lnTo>
                      <a:pt x="7346" y="4648"/>
                    </a:lnTo>
                    <a:lnTo>
                      <a:pt x="5941" y="1628"/>
                    </a:lnTo>
                    <a:lnTo>
                      <a:pt x="2739" y="0"/>
                    </a:lnTo>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1" name="Freeform 16">
                <a:extLst>
                  <a:ext uri="{FF2B5EF4-FFF2-40B4-BE49-F238E27FC236}">
                    <a16:creationId xmlns:a16="http://schemas.microsoft.com/office/drawing/2014/main" id="{56E6BA9D-DA76-D6EA-39B7-7DE1E1B0ED87}"/>
                  </a:ext>
                </a:extLst>
              </p:cNvPr>
              <p:cNvSpPr>
                <a:spLocks/>
              </p:cNvSpPr>
              <p:nvPr/>
            </p:nvSpPr>
            <p:spPr bwMode="auto">
              <a:xfrm>
                <a:off x="2011363" y="1979613"/>
                <a:ext cx="3000375" cy="887413"/>
              </a:xfrm>
              <a:custGeom>
                <a:avLst/>
                <a:gdLst>
                  <a:gd name="T0" fmla="*/ 0 w 1890"/>
                  <a:gd name="T1" fmla="*/ 0 h 559"/>
                  <a:gd name="T2" fmla="*/ 1890 w 1890"/>
                  <a:gd name="T3" fmla="*/ 239 h 559"/>
                  <a:gd name="T4" fmla="*/ 1870 w 1890"/>
                  <a:gd name="T5" fmla="*/ 496 h 559"/>
                  <a:gd name="T6" fmla="*/ 0 w 1890"/>
                  <a:gd name="T7" fmla="*/ 559 h 559"/>
                  <a:gd name="T8" fmla="*/ 0 w 1890"/>
                  <a:gd name="T9" fmla="*/ 0 h 559"/>
                </a:gdLst>
                <a:ahLst/>
                <a:cxnLst>
                  <a:cxn ang="0">
                    <a:pos x="T0" y="T1"/>
                  </a:cxn>
                  <a:cxn ang="0">
                    <a:pos x="T2" y="T3"/>
                  </a:cxn>
                  <a:cxn ang="0">
                    <a:pos x="T4" y="T5"/>
                  </a:cxn>
                  <a:cxn ang="0">
                    <a:pos x="T6" y="T7"/>
                  </a:cxn>
                  <a:cxn ang="0">
                    <a:pos x="T8" y="T9"/>
                  </a:cxn>
                </a:cxnLst>
                <a:rect l="0" t="0" r="r" b="b"/>
                <a:pathLst>
                  <a:path w="1890" h="559">
                    <a:moveTo>
                      <a:pt x="0" y="0"/>
                    </a:moveTo>
                    <a:lnTo>
                      <a:pt x="1890" y="239"/>
                    </a:lnTo>
                    <a:lnTo>
                      <a:pt x="1870" y="496"/>
                    </a:lnTo>
                    <a:lnTo>
                      <a:pt x="0" y="559"/>
                    </a:lnTo>
                    <a:lnTo>
                      <a:pt x="0"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2" name="Freeform 17">
                <a:extLst>
                  <a:ext uri="{FF2B5EF4-FFF2-40B4-BE49-F238E27FC236}">
                    <a16:creationId xmlns:a16="http://schemas.microsoft.com/office/drawing/2014/main" id="{C9CA3094-C5CA-0647-5E60-0C791ACDD114}"/>
                  </a:ext>
                </a:extLst>
              </p:cNvPr>
              <p:cNvSpPr>
                <a:spLocks/>
              </p:cNvSpPr>
              <p:nvPr/>
            </p:nvSpPr>
            <p:spPr bwMode="auto">
              <a:xfrm>
                <a:off x="2241550" y="1397000"/>
                <a:ext cx="2770188" cy="2184400"/>
              </a:xfrm>
              <a:custGeom>
                <a:avLst/>
                <a:gdLst>
                  <a:gd name="T0" fmla="*/ 8872 w 10277"/>
                  <a:gd name="T1" fmla="*/ 0 h 8091"/>
                  <a:gd name="T2" fmla="*/ 0 w 10277"/>
                  <a:gd name="T3" fmla="*/ 7386 h 8091"/>
                  <a:gd name="T4" fmla="*/ 394 w 10277"/>
                  <a:gd name="T5" fmla="*/ 8091 h 8091"/>
                  <a:gd name="T6" fmla="*/ 10277 w 10277"/>
                  <a:gd name="T7" fmla="*/ 3020 h 8091"/>
                </a:gdLst>
                <a:ahLst/>
                <a:cxnLst>
                  <a:cxn ang="0">
                    <a:pos x="T0" y="T1"/>
                  </a:cxn>
                  <a:cxn ang="0">
                    <a:pos x="T2" y="T3"/>
                  </a:cxn>
                  <a:cxn ang="0">
                    <a:pos x="T4" y="T5"/>
                  </a:cxn>
                  <a:cxn ang="0">
                    <a:pos x="T6" y="T7"/>
                  </a:cxn>
                </a:cxnLst>
                <a:rect l="0" t="0" r="r" b="b"/>
                <a:pathLst>
                  <a:path w="10277" h="8091">
                    <a:moveTo>
                      <a:pt x="8872" y="0"/>
                    </a:moveTo>
                    <a:lnTo>
                      <a:pt x="0" y="7386"/>
                    </a:lnTo>
                    <a:lnTo>
                      <a:pt x="394" y="8091"/>
                    </a:lnTo>
                    <a:lnTo>
                      <a:pt x="10277" y="3020"/>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3" name="Freeform 18">
                <a:extLst>
                  <a:ext uri="{FF2B5EF4-FFF2-40B4-BE49-F238E27FC236}">
                    <a16:creationId xmlns:a16="http://schemas.microsoft.com/office/drawing/2014/main" id="{E82E12F5-B7CB-3277-6B2B-FD5709F330FF}"/>
                  </a:ext>
                </a:extLst>
              </p:cNvPr>
              <p:cNvSpPr>
                <a:spLocks/>
              </p:cNvSpPr>
              <p:nvPr/>
            </p:nvSpPr>
            <p:spPr bwMode="auto">
              <a:xfrm>
                <a:off x="2241550" y="3390900"/>
                <a:ext cx="2232025" cy="890588"/>
              </a:xfrm>
              <a:custGeom>
                <a:avLst/>
                <a:gdLst>
                  <a:gd name="T0" fmla="*/ 0 w 1406"/>
                  <a:gd name="T1" fmla="*/ 0 h 561"/>
                  <a:gd name="T2" fmla="*/ 1406 w 1406"/>
                  <a:gd name="T3" fmla="*/ 299 h 561"/>
                  <a:gd name="T4" fmla="*/ 1324 w 1406"/>
                  <a:gd name="T5" fmla="*/ 561 h 561"/>
                  <a:gd name="T6" fmla="*/ 67 w 1406"/>
                  <a:gd name="T7" fmla="*/ 120 h 561"/>
                  <a:gd name="T8" fmla="*/ 0 w 1406"/>
                  <a:gd name="T9" fmla="*/ 0 h 561"/>
                </a:gdLst>
                <a:ahLst/>
                <a:cxnLst>
                  <a:cxn ang="0">
                    <a:pos x="T0" y="T1"/>
                  </a:cxn>
                  <a:cxn ang="0">
                    <a:pos x="T2" y="T3"/>
                  </a:cxn>
                  <a:cxn ang="0">
                    <a:pos x="T4" y="T5"/>
                  </a:cxn>
                  <a:cxn ang="0">
                    <a:pos x="T6" y="T7"/>
                  </a:cxn>
                  <a:cxn ang="0">
                    <a:pos x="T8" y="T9"/>
                  </a:cxn>
                </a:cxnLst>
                <a:rect l="0" t="0" r="r" b="b"/>
                <a:pathLst>
                  <a:path w="1406" h="561">
                    <a:moveTo>
                      <a:pt x="0" y="0"/>
                    </a:moveTo>
                    <a:lnTo>
                      <a:pt x="1406" y="299"/>
                    </a:lnTo>
                    <a:lnTo>
                      <a:pt x="1324" y="561"/>
                    </a:lnTo>
                    <a:lnTo>
                      <a:pt x="67" y="120"/>
                    </a:lnTo>
                    <a:lnTo>
                      <a:pt x="0"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4" name="Freeform 19">
                <a:extLst>
                  <a:ext uri="{FF2B5EF4-FFF2-40B4-BE49-F238E27FC236}">
                    <a16:creationId xmlns:a16="http://schemas.microsoft.com/office/drawing/2014/main" id="{9F082B6A-DD49-05B3-B596-FEF1BACC9B5D}"/>
                  </a:ext>
                </a:extLst>
              </p:cNvPr>
              <p:cNvSpPr>
                <a:spLocks/>
              </p:cNvSpPr>
              <p:nvPr/>
            </p:nvSpPr>
            <p:spPr bwMode="auto">
              <a:xfrm>
                <a:off x="2547938" y="2359025"/>
                <a:ext cx="2463800" cy="1797050"/>
              </a:xfrm>
              <a:custGeom>
                <a:avLst/>
                <a:gdLst>
                  <a:gd name="T0" fmla="*/ 9138 w 9138"/>
                  <a:gd name="T1" fmla="*/ 0 h 6656"/>
                  <a:gd name="T2" fmla="*/ 0 w 9138"/>
                  <a:gd name="T3" fmla="*/ 5890 h 6656"/>
                  <a:gd name="T4" fmla="*/ 217 w 9138"/>
                  <a:gd name="T5" fmla="*/ 6656 h 6656"/>
                  <a:gd name="T6" fmla="*/ 9022 w 9138"/>
                  <a:gd name="T7" fmla="*/ 1511 h 6656"/>
                </a:gdLst>
                <a:ahLst/>
                <a:cxnLst>
                  <a:cxn ang="0">
                    <a:pos x="T0" y="T1"/>
                  </a:cxn>
                  <a:cxn ang="0">
                    <a:pos x="T2" y="T3"/>
                  </a:cxn>
                  <a:cxn ang="0">
                    <a:pos x="T4" y="T5"/>
                  </a:cxn>
                  <a:cxn ang="0">
                    <a:pos x="T6" y="T7"/>
                  </a:cxn>
                </a:cxnLst>
                <a:rect l="0" t="0" r="r" b="b"/>
                <a:pathLst>
                  <a:path w="9138" h="6656">
                    <a:moveTo>
                      <a:pt x="9138" y="0"/>
                    </a:moveTo>
                    <a:lnTo>
                      <a:pt x="0" y="5890"/>
                    </a:lnTo>
                    <a:lnTo>
                      <a:pt x="217" y="6656"/>
                    </a:lnTo>
                    <a:lnTo>
                      <a:pt x="9022" y="1511"/>
                    </a:lnTo>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5" name="Freeform 20">
                <a:extLst>
                  <a:ext uri="{FF2B5EF4-FFF2-40B4-BE49-F238E27FC236}">
                    <a16:creationId xmlns:a16="http://schemas.microsoft.com/office/drawing/2014/main" id="{77ED4676-B259-ED99-0A54-4A8E71779123}"/>
                  </a:ext>
                </a:extLst>
              </p:cNvPr>
              <p:cNvSpPr>
                <a:spLocks/>
              </p:cNvSpPr>
              <p:nvPr/>
            </p:nvSpPr>
            <p:spPr bwMode="auto">
              <a:xfrm>
                <a:off x="2547938" y="3949700"/>
                <a:ext cx="1685925" cy="787400"/>
              </a:xfrm>
              <a:custGeom>
                <a:avLst/>
                <a:gdLst>
                  <a:gd name="T0" fmla="*/ 0 w 1062"/>
                  <a:gd name="T1" fmla="*/ 0 h 496"/>
                  <a:gd name="T2" fmla="*/ 1062 w 1062"/>
                  <a:gd name="T3" fmla="*/ 422 h 496"/>
                  <a:gd name="T4" fmla="*/ 1005 w 1062"/>
                  <a:gd name="T5" fmla="*/ 496 h 496"/>
                  <a:gd name="T6" fmla="*/ 37 w 1062"/>
                  <a:gd name="T7" fmla="*/ 130 h 496"/>
                  <a:gd name="T8" fmla="*/ 0 w 1062"/>
                  <a:gd name="T9" fmla="*/ 0 h 496"/>
                </a:gdLst>
                <a:ahLst/>
                <a:cxnLst>
                  <a:cxn ang="0">
                    <a:pos x="T0" y="T1"/>
                  </a:cxn>
                  <a:cxn ang="0">
                    <a:pos x="T2" y="T3"/>
                  </a:cxn>
                  <a:cxn ang="0">
                    <a:pos x="T4" y="T5"/>
                  </a:cxn>
                  <a:cxn ang="0">
                    <a:pos x="T6" y="T7"/>
                  </a:cxn>
                  <a:cxn ang="0">
                    <a:pos x="T8" y="T9"/>
                  </a:cxn>
                </a:cxnLst>
                <a:rect l="0" t="0" r="r" b="b"/>
                <a:pathLst>
                  <a:path w="1062" h="496">
                    <a:moveTo>
                      <a:pt x="0" y="0"/>
                    </a:moveTo>
                    <a:lnTo>
                      <a:pt x="1062" y="422"/>
                    </a:lnTo>
                    <a:lnTo>
                      <a:pt x="1005" y="496"/>
                    </a:lnTo>
                    <a:lnTo>
                      <a:pt x="37" y="130"/>
                    </a:lnTo>
                    <a:lnTo>
                      <a:pt x="0"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6" name="Freeform 21">
                <a:extLst>
                  <a:ext uri="{FF2B5EF4-FFF2-40B4-BE49-F238E27FC236}">
                    <a16:creationId xmlns:a16="http://schemas.microsoft.com/office/drawing/2014/main" id="{0BBE36D1-FBD7-FB3F-6B4E-231CD577E1F5}"/>
                  </a:ext>
                </a:extLst>
              </p:cNvPr>
              <p:cNvSpPr>
                <a:spLocks/>
              </p:cNvSpPr>
              <p:nvPr/>
            </p:nvSpPr>
            <p:spPr bwMode="auto">
              <a:xfrm>
                <a:off x="2011363" y="957263"/>
                <a:ext cx="1758950" cy="1909763"/>
              </a:xfrm>
              <a:custGeom>
                <a:avLst/>
                <a:gdLst>
                  <a:gd name="T0" fmla="*/ 643 w 1108"/>
                  <a:gd name="T1" fmla="*/ 0 h 1203"/>
                  <a:gd name="T2" fmla="*/ 0 w 1108"/>
                  <a:gd name="T3" fmla="*/ 644 h 1203"/>
                  <a:gd name="T4" fmla="*/ 0 w 1108"/>
                  <a:gd name="T5" fmla="*/ 1203 h 1203"/>
                  <a:gd name="T6" fmla="*/ 1108 w 1108"/>
                  <a:gd name="T7" fmla="*/ 0 h 1203"/>
                  <a:gd name="T8" fmla="*/ 643 w 1108"/>
                  <a:gd name="T9" fmla="*/ 0 h 1203"/>
                </a:gdLst>
                <a:ahLst/>
                <a:cxnLst>
                  <a:cxn ang="0">
                    <a:pos x="T0" y="T1"/>
                  </a:cxn>
                  <a:cxn ang="0">
                    <a:pos x="T2" y="T3"/>
                  </a:cxn>
                  <a:cxn ang="0">
                    <a:pos x="T4" y="T5"/>
                  </a:cxn>
                  <a:cxn ang="0">
                    <a:pos x="T6" y="T7"/>
                  </a:cxn>
                  <a:cxn ang="0">
                    <a:pos x="T8" y="T9"/>
                  </a:cxn>
                </a:cxnLst>
                <a:rect l="0" t="0" r="r" b="b"/>
                <a:pathLst>
                  <a:path w="1108" h="1203">
                    <a:moveTo>
                      <a:pt x="643" y="0"/>
                    </a:moveTo>
                    <a:lnTo>
                      <a:pt x="0" y="644"/>
                    </a:lnTo>
                    <a:lnTo>
                      <a:pt x="0" y="1203"/>
                    </a:lnTo>
                    <a:lnTo>
                      <a:pt x="1108" y="0"/>
                    </a:lnTo>
                    <a:lnTo>
                      <a:pt x="6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7" name="Freeform 22">
                <a:extLst>
                  <a:ext uri="{FF2B5EF4-FFF2-40B4-BE49-F238E27FC236}">
                    <a16:creationId xmlns:a16="http://schemas.microsoft.com/office/drawing/2014/main" id="{D4362265-A7C5-D37A-8E97-4BB4BDDBA4EB}"/>
                  </a:ext>
                </a:extLst>
              </p:cNvPr>
              <p:cNvSpPr>
                <a:spLocks/>
              </p:cNvSpPr>
              <p:nvPr/>
            </p:nvSpPr>
            <p:spPr bwMode="auto">
              <a:xfrm>
                <a:off x="2771775" y="3865563"/>
                <a:ext cx="1701800" cy="871538"/>
              </a:xfrm>
              <a:custGeom>
                <a:avLst/>
                <a:gdLst>
                  <a:gd name="T0" fmla="*/ 67 w 1072"/>
                  <a:gd name="T1" fmla="*/ 549 h 549"/>
                  <a:gd name="T2" fmla="*/ 990 w 1072"/>
                  <a:gd name="T3" fmla="*/ 262 h 549"/>
                  <a:gd name="T4" fmla="*/ 1072 w 1072"/>
                  <a:gd name="T5" fmla="*/ 0 h 549"/>
                  <a:gd name="T6" fmla="*/ 0 w 1072"/>
                  <a:gd name="T7" fmla="*/ 486 h 549"/>
                  <a:gd name="T8" fmla="*/ 67 w 1072"/>
                  <a:gd name="T9" fmla="*/ 549 h 549"/>
                </a:gdLst>
                <a:ahLst/>
                <a:cxnLst>
                  <a:cxn ang="0">
                    <a:pos x="T0" y="T1"/>
                  </a:cxn>
                  <a:cxn ang="0">
                    <a:pos x="T2" y="T3"/>
                  </a:cxn>
                  <a:cxn ang="0">
                    <a:pos x="T4" y="T5"/>
                  </a:cxn>
                  <a:cxn ang="0">
                    <a:pos x="T6" y="T7"/>
                  </a:cxn>
                  <a:cxn ang="0">
                    <a:pos x="T8" y="T9"/>
                  </a:cxn>
                </a:cxnLst>
                <a:rect l="0" t="0" r="r" b="b"/>
                <a:pathLst>
                  <a:path w="1072" h="549">
                    <a:moveTo>
                      <a:pt x="67" y="549"/>
                    </a:moveTo>
                    <a:lnTo>
                      <a:pt x="990" y="262"/>
                    </a:lnTo>
                    <a:lnTo>
                      <a:pt x="1072" y="0"/>
                    </a:lnTo>
                    <a:lnTo>
                      <a:pt x="0" y="486"/>
                    </a:lnTo>
                    <a:lnTo>
                      <a:pt x="67" y="54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38" name="Freeform 23">
                <a:extLst>
                  <a:ext uri="{FF2B5EF4-FFF2-40B4-BE49-F238E27FC236}">
                    <a16:creationId xmlns:a16="http://schemas.microsoft.com/office/drawing/2014/main" id="{6A04F3CE-E09A-CFC6-8869-5B64B33DD89D}"/>
                  </a:ext>
                </a:extLst>
              </p:cNvPr>
              <p:cNvSpPr>
                <a:spLocks/>
              </p:cNvSpPr>
              <p:nvPr/>
            </p:nvSpPr>
            <p:spPr bwMode="auto">
              <a:xfrm>
                <a:off x="2771775" y="4619625"/>
                <a:ext cx="1462088" cy="117475"/>
              </a:xfrm>
              <a:custGeom>
                <a:avLst/>
                <a:gdLst>
                  <a:gd name="T0" fmla="*/ 0 w 921"/>
                  <a:gd name="T1" fmla="*/ 11 h 74"/>
                  <a:gd name="T2" fmla="*/ 921 w 921"/>
                  <a:gd name="T3" fmla="*/ 0 h 74"/>
                  <a:gd name="T4" fmla="*/ 864 w 921"/>
                  <a:gd name="T5" fmla="*/ 74 h 74"/>
                  <a:gd name="T6" fmla="*/ 67 w 921"/>
                  <a:gd name="T7" fmla="*/ 74 h 74"/>
                  <a:gd name="T8" fmla="*/ 0 w 921"/>
                  <a:gd name="T9" fmla="*/ 11 h 74"/>
                </a:gdLst>
                <a:ahLst/>
                <a:cxnLst>
                  <a:cxn ang="0">
                    <a:pos x="T0" y="T1"/>
                  </a:cxn>
                  <a:cxn ang="0">
                    <a:pos x="T2" y="T3"/>
                  </a:cxn>
                  <a:cxn ang="0">
                    <a:pos x="T4" y="T5"/>
                  </a:cxn>
                  <a:cxn ang="0">
                    <a:pos x="T6" y="T7"/>
                  </a:cxn>
                  <a:cxn ang="0">
                    <a:pos x="T8" y="T9"/>
                  </a:cxn>
                </a:cxnLst>
                <a:rect l="0" t="0" r="r" b="b"/>
                <a:pathLst>
                  <a:path w="921" h="74">
                    <a:moveTo>
                      <a:pt x="0" y="11"/>
                    </a:moveTo>
                    <a:lnTo>
                      <a:pt x="921" y="0"/>
                    </a:lnTo>
                    <a:lnTo>
                      <a:pt x="864" y="74"/>
                    </a:lnTo>
                    <a:lnTo>
                      <a:pt x="67" y="74"/>
                    </a:lnTo>
                    <a:lnTo>
                      <a:pt x="0" y="11"/>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grpSp>
      </p:grpSp>
      <p:sp>
        <p:nvSpPr>
          <p:cNvPr id="39" name="TextBox 38">
            <a:extLst>
              <a:ext uri="{FF2B5EF4-FFF2-40B4-BE49-F238E27FC236}">
                <a16:creationId xmlns:a16="http://schemas.microsoft.com/office/drawing/2014/main" id="{13F7A81C-B9DA-EE2C-EE28-1407AB73E580}"/>
              </a:ext>
            </a:extLst>
          </p:cNvPr>
          <p:cNvSpPr txBox="1"/>
          <p:nvPr/>
        </p:nvSpPr>
        <p:spPr>
          <a:xfrm>
            <a:off x="858527" y="5026807"/>
            <a:ext cx="3339231" cy="987066"/>
          </a:xfrm>
          <a:prstGeom prst="rect">
            <a:avLst/>
          </a:prstGeom>
          <a:noFill/>
        </p:spPr>
        <p:txBody>
          <a:bodyPr wrap="square" lIns="90000" tIns="46800" rIns="90000" bIns="46800" rtlCol="0">
            <a:spAutoFit/>
          </a:bodyPr>
          <a:lstStyle/>
          <a:p>
            <a:pPr algn="r"/>
            <a:r>
              <a:rPr lang="en-US" sz="1600" b="1" dirty="0">
                <a:solidFill>
                  <a:schemeClr val="bg1"/>
                </a:solidFill>
              </a:rPr>
              <a:t>Resilience amid global pandemic: </a:t>
            </a:r>
            <a:br>
              <a:rPr lang="en-US" sz="1600" b="1" dirty="0">
                <a:solidFill>
                  <a:schemeClr val="bg1"/>
                </a:solidFill>
              </a:rPr>
            </a:br>
            <a:r>
              <a:rPr lang="en-US" sz="1400" dirty="0">
                <a:solidFill>
                  <a:schemeClr val="bg1"/>
                </a:solidFill>
              </a:rPr>
              <a:t>CSC India emerged as a beacon of resilience and compassion during the global pandemic.</a:t>
            </a:r>
          </a:p>
        </p:txBody>
      </p:sp>
      <p:sp>
        <p:nvSpPr>
          <p:cNvPr id="40" name="TextBox 39">
            <a:extLst>
              <a:ext uri="{FF2B5EF4-FFF2-40B4-BE49-F238E27FC236}">
                <a16:creationId xmlns:a16="http://schemas.microsoft.com/office/drawing/2014/main" id="{750C6334-5054-2ABF-E369-40F71A78A494}"/>
              </a:ext>
            </a:extLst>
          </p:cNvPr>
          <p:cNvSpPr txBox="1"/>
          <p:nvPr/>
        </p:nvSpPr>
        <p:spPr>
          <a:xfrm>
            <a:off x="372390" y="3776741"/>
            <a:ext cx="3339231" cy="987066"/>
          </a:xfrm>
          <a:prstGeom prst="rect">
            <a:avLst/>
          </a:prstGeom>
          <a:noFill/>
        </p:spPr>
        <p:txBody>
          <a:bodyPr wrap="square" lIns="90000" tIns="46800" rIns="90000" bIns="46800" rtlCol="0">
            <a:spAutoFit/>
          </a:bodyPr>
          <a:lstStyle/>
          <a:p>
            <a:pPr algn="r"/>
            <a:r>
              <a:rPr lang="en-US" sz="1600" b="1" dirty="0">
                <a:solidFill>
                  <a:schemeClr val="bg1"/>
                </a:solidFill>
              </a:rPr>
              <a:t>Job security prioritized</a:t>
            </a:r>
            <a:r>
              <a:rPr lang="en-US" sz="1400" b="1" dirty="0">
                <a:solidFill>
                  <a:schemeClr val="bg1"/>
                </a:solidFill>
              </a:rPr>
              <a:t>: </a:t>
            </a:r>
            <a:br>
              <a:rPr lang="en-US" sz="1400" b="1" dirty="0">
                <a:solidFill>
                  <a:schemeClr val="bg1"/>
                </a:solidFill>
              </a:rPr>
            </a:br>
            <a:r>
              <a:rPr lang="en-US" sz="1400" dirty="0">
                <a:solidFill>
                  <a:schemeClr val="bg1"/>
                </a:solidFill>
              </a:rPr>
              <a:t>While other companies grappled with layoffs, CSC retained its workforce and doubled its employee count.</a:t>
            </a:r>
          </a:p>
        </p:txBody>
      </p:sp>
      <p:sp>
        <p:nvSpPr>
          <p:cNvPr id="41" name="TextBox 40">
            <a:extLst>
              <a:ext uri="{FF2B5EF4-FFF2-40B4-BE49-F238E27FC236}">
                <a16:creationId xmlns:a16="http://schemas.microsoft.com/office/drawing/2014/main" id="{D0DEF0D4-263F-A176-0AE4-EF11AF69A266}"/>
              </a:ext>
            </a:extLst>
          </p:cNvPr>
          <p:cNvSpPr txBox="1"/>
          <p:nvPr/>
        </p:nvSpPr>
        <p:spPr>
          <a:xfrm>
            <a:off x="858527" y="2526676"/>
            <a:ext cx="3339231" cy="987066"/>
          </a:xfrm>
          <a:prstGeom prst="rect">
            <a:avLst/>
          </a:prstGeom>
          <a:noFill/>
        </p:spPr>
        <p:txBody>
          <a:bodyPr wrap="square" lIns="90000" tIns="46800" rIns="90000" bIns="46800" rtlCol="0">
            <a:spAutoFit/>
          </a:bodyPr>
          <a:lstStyle/>
          <a:p>
            <a:pPr algn="r"/>
            <a:r>
              <a:rPr lang="en-US" sz="1600" b="1" dirty="0">
                <a:solidFill>
                  <a:schemeClr val="bg1"/>
                </a:solidFill>
              </a:rPr>
              <a:t>Values and culture upheld: </a:t>
            </a:r>
            <a:br>
              <a:rPr lang="en-US" sz="1600" b="1" dirty="0">
                <a:solidFill>
                  <a:schemeClr val="bg1"/>
                </a:solidFill>
              </a:rPr>
            </a:br>
            <a:r>
              <a:rPr lang="en-US" sz="1400" dirty="0">
                <a:solidFill>
                  <a:schemeClr val="bg1"/>
                </a:solidFill>
              </a:rPr>
              <a:t>CSC stood firm in upholding its core values and nurturing a culture prioritizing its greatest asset—its people.</a:t>
            </a:r>
          </a:p>
        </p:txBody>
      </p:sp>
      <p:sp>
        <p:nvSpPr>
          <p:cNvPr id="42" name="TextBox 41">
            <a:extLst>
              <a:ext uri="{FF2B5EF4-FFF2-40B4-BE49-F238E27FC236}">
                <a16:creationId xmlns:a16="http://schemas.microsoft.com/office/drawing/2014/main" id="{F756FDC8-1994-62F8-1FD7-3E555F374956}"/>
              </a:ext>
            </a:extLst>
          </p:cNvPr>
          <p:cNvSpPr txBox="1"/>
          <p:nvPr/>
        </p:nvSpPr>
        <p:spPr>
          <a:xfrm>
            <a:off x="7844166" y="5026807"/>
            <a:ext cx="3568472" cy="987066"/>
          </a:xfrm>
          <a:prstGeom prst="rect">
            <a:avLst/>
          </a:prstGeom>
          <a:noFill/>
        </p:spPr>
        <p:txBody>
          <a:bodyPr wrap="square" lIns="90000" tIns="46800" rIns="90000" bIns="46800" rtlCol="0">
            <a:spAutoFit/>
          </a:bodyPr>
          <a:lstStyle/>
          <a:p>
            <a:pPr algn="l"/>
            <a:r>
              <a:rPr lang="en-US" sz="1600" b="1" dirty="0">
                <a:solidFill>
                  <a:schemeClr val="bg1"/>
                </a:solidFill>
              </a:rPr>
              <a:t>Redefining employer commitment: </a:t>
            </a:r>
            <a:br>
              <a:rPr lang="en-US" sz="1600" b="1" dirty="0">
                <a:solidFill>
                  <a:schemeClr val="bg1"/>
                </a:solidFill>
              </a:rPr>
            </a:br>
            <a:r>
              <a:rPr lang="en-US" sz="1400" dirty="0">
                <a:solidFill>
                  <a:schemeClr val="bg1"/>
                </a:solidFill>
              </a:rPr>
              <a:t>In the face of adversity, CSC upheld its values and redefined what it meant to be an employer committed to its workforce. </a:t>
            </a:r>
          </a:p>
        </p:txBody>
      </p:sp>
      <p:sp>
        <p:nvSpPr>
          <p:cNvPr id="43" name="TextBox 42">
            <a:extLst>
              <a:ext uri="{FF2B5EF4-FFF2-40B4-BE49-F238E27FC236}">
                <a16:creationId xmlns:a16="http://schemas.microsoft.com/office/drawing/2014/main" id="{03DACA1B-C8AA-C6C1-AE87-9748DA8958F8}"/>
              </a:ext>
            </a:extLst>
          </p:cNvPr>
          <p:cNvSpPr txBox="1"/>
          <p:nvPr/>
        </p:nvSpPr>
        <p:spPr>
          <a:xfrm>
            <a:off x="8365027" y="3776741"/>
            <a:ext cx="3568472" cy="987066"/>
          </a:xfrm>
          <a:prstGeom prst="rect">
            <a:avLst/>
          </a:prstGeom>
          <a:noFill/>
        </p:spPr>
        <p:txBody>
          <a:bodyPr wrap="square" lIns="90000" tIns="46800" rIns="90000" bIns="46800" rtlCol="0">
            <a:spAutoFit/>
          </a:bodyPr>
          <a:lstStyle/>
          <a:p>
            <a:pPr algn="l"/>
            <a:r>
              <a:rPr lang="en-US" sz="1600" b="1" dirty="0">
                <a:solidFill>
                  <a:schemeClr val="bg1"/>
                </a:solidFill>
              </a:rPr>
              <a:t>Online health sessions: </a:t>
            </a:r>
            <a:br>
              <a:rPr lang="en-US" sz="1600" b="1" dirty="0">
                <a:solidFill>
                  <a:schemeClr val="bg1"/>
                </a:solidFill>
              </a:rPr>
            </a:br>
            <a:r>
              <a:rPr lang="en-US" sz="1400" dirty="0">
                <a:solidFill>
                  <a:schemeClr val="bg1"/>
                </a:solidFill>
              </a:rPr>
              <a:t>CSC organized a series of online health sessions, going beyond physical health to delve into mental and emotional well-being.</a:t>
            </a:r>
          </a:p>
        </p:txBody>
      </p:sp>
      <p:sp>
        <p:nvSpPr>
          <p:cNvPr id="44" name="TextBox 43">
            <a:extLst>
              <a:ext uri="{FF2B5EF4-FFF2-40B4-BE49-F238E27FC236}">
                <a16:creationId xmlns:a16="http://schemas.microsoft.com/office/drawing/2014/main" id="{8ED088E2-89D1-33B6-CB1C-5360F997DA33}"/>
              </a:ext>
            </a:extLst>
          </p:cNvPr>
          <p:cNvSpPr txBox="1"/>
          <p:nvPr/>
        </p:nvSpPr>
        <p:spPr>
          <a:xfrm>
            <a:off x="7844166" y="2526676"/>
            <a:ext cx="3339231" cy="987066"/>
          </a:xfrm>
          <a:prstGeom prst="rect">
            <a:avLst/>
          </a:prstGeom>
          <a:noFill/>
        </p:spPr>
        <p:txBody>
          <a:bodyPr wrap="square" lIns="90000" tIns="46800" rIns="90000" bIns="46800" rtlCol="0">
            <a:spAutoFit/>
          </a:bodyPr>
          <a:lstStyle/>
          <a:p>
            <a:pPr algn="l"/>
            <a:r>
              <a:rPr lang="en-US" sz="1600" b="1" dirty="0">
                <a:solidFill>
                  <a:schemeClr val="bg1"/>
                </a:solidFill>
              </a:rPr>
              <a:t>Holistic approach to well-being: </a:t>
            </a:r>
            <a:r>
              <a:rPr lang="en-US" sz="1400" dirty="0">
                <a:solidFill>
                  <a:schemeClr val="bg1"/>
                </a:solidFill>
              </a:rPr>
              <a:t>Beyond professional growth, CSC addressed the toll the pandemic took on employee well-being.</a:t>
            </a:r>
          </a:p>
        </p:txBody>
      </p:sp>
      <p:sp>
        <p:nvSpPr>
          <p:cNvPr id="45" name="TextBox 44">
            <a:extLst>
              <a:ext uri="{FF2B5EF4-FFF2-40B4-BE49-F238E27FC236}">
                <a16:creationId xmlns:a16="http://schemas.microsoft.com/office/drawing/2014/main" id="{C2A2D908-8013-47CA-CA64-083A69ADE120}"/>
              </a:ext>
            </a:extLst>
          </p:cNvPr>
          <p:cNvSpPr txBox="1"/>
          <p:nvPr/>
        </p:nvSpPr>
        <p:spPr>
          <a:xfrm>
            <a:off x="3626929" y="999274"/>
            <a:ext cx="4591290" cy="987066"/>
          </a:xfrm>
          <a:prstGeom prst="rect">
            <a:avLst/>
          </a:prstGeom>
          <a:noFill/>
        </p:spPr>
        <p:txBody>
          <a:bodyPr wrap="square" lIns="90000" tIns="46800" rIns="90000" bIns="46800" rtlCol="0">
            <a:spAutoFit/>
          </a:bodyPr>
          <a:lstStyle/>
          <a:p>
            <a:pPr algn="ctr"/>
            <a:r>
              <a:rPr lang="en-US" sz="1600" b="1" dirty="0">
                <a:solidFill>
                  <a:schemeClr val="bg1"/>
                </a:solidFill>
              </a:rPr>
              <a:t>Recognition and rewards: </a:t>
            </a:r>
            <a:br>
              <a:rPr lang="en-US" sz="1400" b="1" dirty="0">
                <a:solidFill>
                  <a:schemeClr val="bg1"/>
                </a:solidFill>
              </a:rPr>
            </a:br>
            <a:r>
              <a:rPr lang="en-US" sz="1400" dirty="0">
                <a:solidFill>
                  <a:schemeClr val="bg1"/>
                </a:solidFill>
              </a:rPr>
              <a:t>Despite challenges, CSC ensured regular pay increases and bonuses, recognizing and rewarding its workforce’s hard work and dedication.</a:t>
            </a:r>
          </a:p>
        </p:txBody>
      </p:sp>
    </p:spTree>
    <p:extLst>
      <p:ext uri="{BB962C8B-B14F-4D97-AF65-F5344CB8AC3E}">
        <p14:creationId xmlns:p14="http://schemas.microsoft.com/office/powerpoint/2010/main" val="3467838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5E6C2B2-E236-3A28-80CA-BFC5D30E3DF8}"/>
              </a:ext>
            </a:extLst>
          </p:cNvPr>
          <p:cNvPicPr>
            <a:picLocks noChangeAspect="1"/>
          </p:cNvPicPr>
          <p:nvPr/>
        </p:nvPicPr>
        <p:blipFill rotWithShape="1">
          <a:blip r:embed="rId3"/>
          <a:srcRect l="41602"/>
          <a:stretch/>
        </p:blipFill>
        <p:spPr>
          <a:xfrm>
            <a:off x="5928360" y="0"/>
            <a:ext cx="6263640" cy="6037987"/>
          </a:xfrm>
          <a:prstGeom prst="rect">
            <a:avLst/>
          </a:prstGeom>
        </p:spPr>
      </p:pic>
      <p:sp>
        <p:nvSpPr>
          <p:cNvPr id="5" name="Title 4">
            <a:extLst>
              <a:ext uri="{FF2B5EF4-FFF2-40B4-BE49-F238E27FC236}">
                <a16:creationId xmlns:a16="http://schemas.microsoft.com/office/drawing/2014/main" id="{00356573-D273-2660-97AE-7C47AB0345C1}"/>
              </a:ext>
            </a:extLst>
          </p:cNvPr>
          <p:cNvSpPr>
            <a:spLocks noGrp="1"/>
          </p:cNvSpPr>
          <p:nvPr>
            <p:ph type="title"/>
          </p:nvPr>
        </p:nvSpPr>
        <p:spPr>
          <a:xfrm>
            <a:off x="372390" y="239545"/>
            <a:ext cx="11331868" cy="914400"/>
          </a:xfrm>
        </p:spPr>
        <p:txBody>
          <a:bodyPr/>
          <a:lstStyle/>
          <a:p>
            <a:r>
              <a:rPr lang="en-IN" dirty="0"/>
              <a:t>Defining the Hiring Process</a:t>
            </a:r>
          </a:p>
        </p:txBody>
      </p:sp>
      <p:sp>
        <p:nvSpPr>
          <p:cNvPr id="10" name="Oval 9">
            <a:extLst>
              <a:ext uri="{FF2B5EF4-FFF2-40B4-BE49-F238E27FC236}">
                <a16:creationId xmlns:a16="http://schemas.microsoft.com/office/drawing/2014/main" id="{BF7FCA6A-01AF-46D1-A231-C9C139638ABE}"/>
              </a:ext>
            </a:extLst>
          </p:cNvPr>
          <p:cNvSpPr/>
          <p:nvPr/>
        </p:nvSpPr>
        <p:spPr>
          <a:xfrm>
            <a:off x="448586" y="1174265"/>
            <a:ext cx="483621" cy="483621"/>
          </a:xfrm>
          <a:prstGeom prst="ellipse">
            <a:avLst/>
          </a:prstGeom>
          <a:solidFill>
            <a:schemeClr val="bg1"/>
          </a:solid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2"/>
                </a:solidFill>
                <a:latin typeface="+mj-lt"/>
              </a:rPr>
              <a:t>1</a:t>
            </a:r>
            <a:endParaRPr lang="en-IN" sz="2800" dirty="0">
              <a:solidFill>
                <a:schemeClr val="accent2"/>
              </a:solidFill>
              <a:latin typeface="+mj-lt"/>
            </a:endParaRPr>
          </a:p>
        </p:txBody>
      </p:sp>
      <p:sp>
        <p:nvSpPr>
          <p:cNvPr id="11" name="TextBox 10">
            <a:extLst>
              <a:ext uri="{FF2B5EF4-FFF2-40B4-BE49-F238E27FC236}">
                <a16:creationId xmlns:a16="http://schemas.microsoft.com/office/drawing/2014/main" id="{F86F261B-1929-B78B-2D6C-9A1E6159BC6F}"/>
              </a:ext>
            </a:extLst>
          </p:cNvPr>
          <p:cNvSpPr txBox="1"/>
          <p:nvPr/>
        </p:nvSpPr>
        <p:spPr>
          <a:xfrm>
            <a:off x="1044167" y="1216021"/>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Apply</a:t>
            </a:r>
            <a:endParaRPr lang="en-IN" sz="2000" dirty="0">
              <a:solidFill>
                <a:schemeClr val="accent1"/>
              </a:solidFill>
              <a:latin typeface="+mj-lt"/>
            </a:endParaRPr>
          </a:p>
        </p:txBody>
      </p:sp>
      <p:sp>
        <p:nvSpPr>
          <p:cNvPr id="14" name="Oval 13">
            <a:extLst>
              <a:ext uri="{FF2B5EF4-FFF2-40B4-BE49-F238E27FC236}">
                <a16:creationId xmlns:a16="http://schemas.microsoft.com/office/drawing/2014/main" id="{1400C619-F847-336A-BCDD-05F035E3BE91}"/>
              </a:ext>
            </a:extLst>
          </p:cNvPr>
          <p:cNvSpPr/>
          <p:nvPr/>
        </p:nvSpPr>
        <p:spPr>
          <a:xfrm>
            <a:off x="448586" y="1870771"/>
            <a:ext cx="483621" cy="483621"/>
          </a:xfrm>
          <a:prstGeom prst="ellipse">
            <a:avLst/>
          </a:prstGeom>
          <a:solidFill>
            <a:schemeClr val="bg1"/>
          </a:solid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1"/>
                </a:solidFill>
                <a:latin typeface="+mj-lt"/>
              </a:rPr>
              <a:t>2</a:t>
            </a:r>
            <a:endParaRPr lang="en-IN" sz="2800" dirty="0">
              <a:solidFill>
                <a:schemeClr val="accent1"/>
              </a:solidFill>
              <a:latin typeface="+mj-lt"/>
            </a:endParaRPr>
          </a:p>
        </p:txBody>
      </p:sp>
      <p:sp>
        <p:nvSpPr>
          <p:cNvPr id="15" name="TextBox 14">
            <a:extLst>
              <a:ext uri="{FF2B5EF4-FFF2-40B4-BE49-F238E27FC236}">
                <a16:creationId xmlns:a16="http://schemas.microsoft.com/office/drawing/2014/main" id="{134062F0-F02C-63B1-E1C7-14C718F9FA3A}"/>
              </a:ext>
            </a:extLst>
          </p:cNvPr>
          <p:cNvSpPr txBox="1"/>
          <p:nvPr/>
        </p:nvSpPr>
        <p:spPr>
          <a:xfrm>
            <a:off x="1044167" y="1912527"/>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Application review</a:t>
            </a:r>
            <a:endParaRPr lang="en-IN" sz="2000" dirty="0">
              <a:solidFill>
                <a:schemeClr val="accent1"/>
              </a:solidFill>
              <a:latin typeface="+mj-lt"/>
            </a:endParaRPr>
          </a:p>
        </p:txBody>
      </p:sp>
      <p:sp>
        <p:nvSpPr>
          <p:cNvPr id="17" name="Oval 16">
            <a:extLst>
              <a:ext uri="{FF2B5EF4-FFF2-40B4-BE49-F238E27FC236}">
                <a16:creationId xmlns:a16="http://schemas.microsoft.com/office/drawing/2014/main" id="{8721E125-9DD0-59A2-4433-32AA7522AB94}"/>
              </a:ext>
            </a:extLst>
          </p:cNvPr>
          <p:cNvSpPr/>
          <p:nvPr/>
        </p:nvSpPr>
        <p:spPr>
          <a:xfrm>
            <a:off x="448586" y="2567277"/>
            <a:ext cx="483621" cy="483621"/>
          </a:xfrm>
          <a:prstGeom prst="ellipse">
            <a:avLst/>
          </a:prstGeom>
          <a:solidFill>
            <a:schemeClr val="bg1"/>
          </a:solid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3"/>
                </a:solidFill>
                <a:latin typeface="+mj-lt"/>
              </a:rPr>
              <a:t>3</a:t>
            </a:r>
            <a:endParaRPr lang="en-IN" sz="2800" dirty="0">
              <a:solidFill>
                <a:schemeClr val="accent3"/>
              </a:solidFill>
              <a:latin typeface="+mj-lt"/>
            </a:endParaRPr>
          </a:p>
        </p:txBody>
      </p:sp>
      <p:sp>
        <p:nvSpPr>
          <p:cNvPr id="18" name="TextBox 17">
            <a:extLst>
              <a:ext uri="{FF2B5EF4-FFF2-40B4-BE49-F238E27FC236}">
                <a16:creationId xmlns:a16="http://schemas.microsoft.com/office/drawing/2014/main" id="{E1ACAF79-8FA2-A1BF-72F3-2251CCBB6A61}"/>
              </a:ext>
            </a:extLst>
          </p:cNvPr>
          <p:cNvSpPr txBox="1"/>
          <p:nvPr/>
        </p:nvSpPr>
        <p:spPr>
          <a:xfrm>
            <a:off x="1044167" y="2609033"/>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Assessments and testing</a:t>
            </a:r>
            <a:endParaRPr lang="en-IN" sz="2000" dirty="0">
              <a:solidFill>
                <a:schemeClr val="accent1"/>
              </a:solidFill>
              <a:latin typeface="+mj-lt"/>
            </a:endParaRPr>
          </a:p>
        </p:txBody>
      </p:sp>
      <p:sp>
        <p:nvSpPr>
          <p:cNvPr id="20" name="Oval 19">
            <a:extLst>
              <a:ext uri="{FF2B5EF4-FFF2-40B4-BE49-F238E27FC236}">
                <a16:creationId xmlns:a16="http://schemas.microsoft.com/office/drawing/2014/main" id="{F9F42BB9-727D-B395-D3B2-124C9F952AF8}"/>
              </a:ext>
            </a:extLst>
          </p:cNvPr>
          <p:cNvSpPr/>
          <p:nvPr/>
        </p:nvSpPr>
        <p:spPr>
          <a:xfrm>
            <a:off x="448586" y="3263783"/>
            <a:ext cx="483621" cy="483621"/>
          </a:xfrm>
          <a:prstGeom prst="ellipse">
            <a:avLst/>
          </a:prstGeom>
          <a:solidFill>
            <a:schemeClr val="bg1"/>
          </a:solid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2"/>
                </a:solidFill>
                <a:latin typeface="+mj-lt"/>
              </a:rPr>
              <a:t>4</a:t>
            </a:r>
            <a:endParaRPr lang="en-IN" sz="2800" dirty="0">
              <a:solidFill>
                <a:schemeClr val="accent2"/>
              </a:solidFill>
              <a:latin typeface="+mj-lt"/>
            </a:endParaRPr>
          </a:p>
        </p:txBody>
      </p:sp>
      <p:sp>
        <p:nvSpPr>
          <p:cNvPr id="21" name="TextBox 20">
            <a:extLst>
              <a:ext uri="{FF2B5EF4-FFF2-40B4-BE49-F238E27FC236}">
                <a16:creationId xmlns:a16="http://schemas.microsoft.com/office/drawing/2014/main" id="{248691B5-8D1B-4B6A-51B0-DEDFA140D863}"/>
              </a:ext>
            </a:extLst>
          </p:cNvPr>
          <p:cNvSpPr txBox="1"/>
          <p:nvPr/>
        </p:nvSpPr>
        <p:spPr>
          <a:xfrm>
            <a:off x="1044167" y="3305539"/>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Interview</a:t>
            </a:r>
            <a:endParaRPr lang="en-IN" sz="2000" dirty="0">
              <a:solidFill>
                <a:schemeClr val="accent1"/>
              </a:solidFill>
              <a:latin typeface="+mj-lt"/>
            </a:endParaRPr>
          </a:p>
        </p:txBody>
      </p:sp>
      <p:sp>
        <p:nvSpPr>
          <p:cNvPr id="23" name="Oval 22">
            <a:extLst>
              <a:ext uri="{FF2B5EF4-FFF2-40B4-BE49-F238E27FC236}">
                <a16:creationId xmlns:a16="http://schemas.microsoft.com/office/drawing/2014/main" id="{182F1038-C652-1F9C-85A8-F1EC9DB0BDE3}"/>
              </a:ext>
            </a:extLst>
          </p:cNvPr>
          <p:cNvSpPr/>
          <p:nvPr/>
        </p:nvSpPr>
        <p:spPr>
          <a:xfrm>
            <a:off x="448586" y="3960289"/>
            <a:ext cx="483621" cy="483621"/>
          </a:xfrm>
          <a:prstGeom prst="ellipse">
            <a:avLst/>
          </a:prstGeom>
          <a:solidFill>
            <a:schemeClr val="bg1"/>
          </a:solid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1"/>
                </a:solidFill>
                <a:latin typeface="+mj-lt"/>
              </a:rPr>
              <a:t>5</a:t>
            </a:r>
            <a:endParaRPr lang="en-IN" sz="2800" dirty="0">
              <a:solidFill>
                <a:schemeClr val="accent1"/>
              </a:solidFill>
              <a:latin typeface="+mj-lt"/>
            </a:endParaRPr>
          </a:p>
        </p:txBody>
      </p:sp>
      <p:sp>
        <p:nvSpPr>
          <p:cNvPr id="24" name="TextBox 23">
            <a:extLst>
              <a:ext uri="{FF2B5EF4-FFF2-40B4-BE49-F238E27FC236}">
                <a16:creationId xmlns:a16="http://schemas.microsoft.com/office/drawing/2014/main" id="{0726B40C-6C9B-5393-0A8F-0BBD4DDBD95F}"/>
              </a:ext>
            </a:extLst>
          </p:cNvPr>
          <p:cNvSpPr txBox="1"/>
          <p:nvPr/>
        </p:nvSpPr>
        <p:spPr>
          <a:xfrm>
            <a:off x="1044167" y="4002045"/>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Job offer</a:t>
            </a:r>
            <a:endParaRPr lang="en-IN" sz="2000" dirty="0">
              <a:solidFill>
                <a:schemeClr val="accent1"/>
              </a:solidFill>
              <a:latin typeface="+mj-lt"/>
            </a:endParaRPr>
          </a:p>
        </p:txBody>
      </p:sp>
      <p:sp>
        <p:nvSpPr>
          <p:cNvPr id="26" name="Oval 25">
            <a:extLst>
              <a:ext uri="{FF2B5EF4-FFF2-40B4-BE49-F238E27FC236}">
                <a16:creationId xmlns:a16="http://schemas.microsoft.com/office/drawing/2014/main" id="{C83B23B2-684E-20EB-780F-17F6DF63FBC1}"/>
              </a:ext>
            </a:extLst>
          </p:cNvPr>
          <p:cNvSpPr/>
          <p:nvPr/>
        </p:nvSpPr>
        <p:spPr>
          <a:xfrm>
            <a:off x="448586" y="4656795"/>
            <a:ext cx="483621" cy="483621"/>
          </a:xfrm>
          <a:prstGeom prst="ellipse">
            <a:avLst/>
          </a:prstGeom>
          <a:solidFill>
            <a:schemeClr val="bg1"/>
          </a:solid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3"/>
                </a:solidFill>
                <a:latin typeface="+mj-lt"/>
              </a:rPr>
              <a:t>6</a:t>
            </a:r>
            <a:endParaRPr lang="en-IN" sz="2800" dirty="0">
              <a:solidFill>
                <a:schemeClr val="accent3"/>
              </a:solidFill>
              <a:latin typeface="+mj-lt"/>
            </a:endParaRPr>
          </a:p>
        </p:txBody>
      </p:sp>
      <p:sp>
        <p:nvSpPr>
          <p:cNvPr id="27" name="TextBox 26">
            <a:extLst>
              <a:ext uri="{FF2B5EF4-FFF2-40B4-BE49-F238E27FC236}">
                <a16:creationId xmlns:a16="http://schemas.microsoft.com/office/drawing/2014/main" id="{819B31F9-7024-9E4E-CEA6-A9AD019594FA}"/>
              </a:ext>
            </a:extLst>
          </p:cNvPr>
          <p:cNvSpPr txBox="1"/>
          <p:nvPr/>
        </p:nvSpPr>
        <p:spPr>
          <a:xfrm>
            <a:off x="1044167" y="4698551"/>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Pre-employment</a:t>
            </a:r>
            <a:endParaRPr lang="en-IN" sz="2000" dirty="0">
              <a:solidFill>
                <a:schemeClr val="accent1"/>
              </a:solidFill>
              <a:latin typeface="+mj-lt"/>
            </a:endParaRPr>
          </a:p>
        </p:txBody>
      </p:sp>
      <p:sp>
        <p:nvSpPr>
          <p:cNvPr id="29" name="Oval 28">
            <a:extLst>
              <a:ext uri="{FF2B5EF4-FFF2-40B4-BE49-F238E27FC236}">
                <a16:creationId xmlns:a16="http://schemas.microsoft.com/office/drawing/2014/main" id="{85567DFF-79C2-0BFE-D609-3D4BF6E0285B}"/>
              </a:ext>
            </a:extLst>
          </p:cNvPr>
          <p:cNvSpPr/>
          <p:nvPr/>
        </p:nvSpPr>
        <p:spPr>
          <a:xfrm>
            <a:off x="448586" y="5353299"/>
            <a:ext cx="483621" cy="483621"/>
          </a:xfrm>
          <a:prstGeom prst="ellipse">
            <a:avLst/>
          </a:prstGeom>
          <a:solidFill>
            <a:schemeClr val="bg1"/>
          </a:solid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accent2"/>
                </a:solidFill>
                <a:latin typeface="+mj-lt"/>
              </a:rPr>
              <a:t>7</a:t>
            </a:r>
            <a:endParaRPr lang="en-IN" sz="2800" dirty="0">
              <a:solidFill>
                <a:schemeClr val="accent2"/>
              </a:solidFill>
              <a:latin typeface="+mj-lt"/>
            </a:endParaRPr>
          </a:p>
        </p:txBody>
      </p:sp>
      <p:sp>
        <p:nvSpPr>
          <p:cNvPr id="30" name="TextBox 29">
            <a:extLst>
              <a:ext uri="{FF2B5EF4-FFF2-40B4-BE49-F238E27FC236}">
                <a16:creationId xmlns:a16="http://schemas.microsoft.com/office/drawing/2014/main" id="{51342FA3-510D-A3BF-2EC6-667D39D0877E}"/>
              </a:ext>
            </a:extLst>
          </p:cNvPr>
          <p:cNvSpPr txBox="1"/>
          <p:nvPr/>
        </p:nvSpPr>
        <p:spPr>
          <a:xfrm>
            <a:off x="1044167" y="5395055"/>
            <a:ext cx="3302155" cy="400110"/>
          </a:xfrm>
          <a:prstGeom prst="rect">
            <a:avLst/>
          </a:prstGeom>
          <a:noFill/>
        </p:spPr>
        <p:txBody>
          <a:bodyPr wrap="square" rtlCol="0" anchor="ctr" anchorCtr="0">
            <a:spAutoFit/>
          </a:bodyPr>
          <a:lstStyle/>
          <a:p>
            <a:pPr algn="l"/>
            <a:r>
              <a:rPr lang="en-US" sz="2000" dirty="0">
                <a:solidFill>
                  <a:schemeClr val="accent1"/>
                </a:solidFill>
                <a:latin typeface="+mj-lt"/>
              </a:rPr>
              <a:t>Onboarding</a:t>
            </a:r>
            <a:endParaRPr lang="en-IN" sz="2000" dirty="0">
              <a:solidFill>
                <a:schemeClr val="accent1"/>
              </a:solidFill>
              <a:latin typeface="+mj-lt"/>
            </a:endParaRPr>
          </a:p>
        </p:txBody>
      </p:sp>
    </p:spTree>
    <p:extLst>
      <p:ext uri="{BB962C8B-B14F-4D97-AF65-F5344CB8AC3E}">
        <p14:creationId xmlns:p14="http://schemas.microsoft.com/office/powerpoint/2010/main" val="76313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2390" y="239545"/>
            <a:ext cx="11331868" cy="914400"/>
          </a:xfrm>
        </p:spPr>
        <p:txBody>
          <a:bodyPr/>
          <a:lstStyle/>
          <a:p>
            <a:r>
              <a:rPr lang="en-US" dirty="0"/>
              <a:t>Most Common Hiring Questions</a:t>
            </a:r>
          </a:p>
        </p:txBody>
      </p:sp>
      <p:graphicFrame>
        <p:nvGraphicFramePr>
          <p:cNvPr id="8" name="Content Placeholder 7"/>
          <p:cNvGraphicFramePr>
            <a:graphicFrameLocks noGrp="1"/>
          </p:cNvGraphicFramePr>
          <p:nvPr>
            <p:ph idx="1"/>
          </p:nvPr>
        </p:nvGraphicFramePr>
        <p:xfrm>
          <a:off x="373063" y="1273175"/>
          <a:ext cx="11331574" cy="4557592"/>
        </p:xfrm>
        <a:graphic>
          <a:graphicData uri="http://schemas.openxmlformats.org/drawingml/2006/table">
            <a:tbl>
              <a:tblPr/>
              <a:tblGrid>
                <a:gridCol w="5665787">
                  <a:extLst>
                    <a:ext uri="{9D8B030D-6E8A-4147-A177-3AD203B41FA5}">
                      <a16:colId xmlns:a16="http://schemas.microsoft.com/office/drawing/2014/main" val="20000"/>
                    </a:ext>
                  </a:extLst>
                </a:gridCol>
                <a:gridCol w="5665787">
                  <a:extLst>
                    <a:ext uri="{9D8B030D-6E8A-4147-A177-3AD203B41FA5}">
                      <a16:colId xmlns:a16="http://schemas.microsoft.com/office/drawing/2014/main" val="20001"/>
                    </a:ext>
                  </a:extLst>
                </a:gridCol>
              </a:tblGrid>
              <a:tr h="2278796">
                <a:tc>
                  <a:txBody>
                    <a:bodyPr/>
                    <a:lstStyle/>
                    <a:p>
                      <a:pPr algn="ctr"/>
                      <a:r>
                        <a:rPr lang="en-US" sz="3600" b="1" dirty="0">
                          <a:solidFill>
                            <a:schemeClr val="accent1"/>
                          </a:solidFill>
                          <a:latin typeface="+mj-lt"/>
                        </a:rPr>
                        <a:t>How would you describe the culture there?</a:t>
                      </a:r>
                      <a:endParaRPr lang="en-US" sz="3600" dirty="0">
                        <a:solidFill>
                          <a:schemeClr val="bg2">
                            <a:lumMod val="10000"/>
                          </a:schemeClr>
                        </a:solidFill>
                      </a:endParaRPr>
                    </a:p>
                  </a:txBody>
                  <a:tcPr marL="180000" marR="180000" marT="180000" marB="180000" anchor="ctr">
                    <a:lnL>
                      <a:noFill/>
                    </a:lnL>
                    <a:lnR w="6350" cap="flat" cmpd="sng" algn="ctr">
                      <a:solidFill>
                        <a:srgbClr val="97999B"/>
                      </a:solidFill>
                      <a:prstDash val="solid"/>
                      <a:round/>
                      <a:headEnd type="none" w="med" len="med"/>
                      <a:tailEnd type="none" w="med" len="med"/>
                    </a:lnR>
                    <a:lnT w="3175">
                      <a:noFill/>
                    </a:lnT>
                    <a:lnB w="6350" cap="flat" cmpd="sng" algn="ctr">
                      <a:solidFill>
                        <a:srgbClr val="97999B"/>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2A9"/>
                          </a:solidFill>
                          <a:effectLst/>
                          <a:uLnTx/>
                          <a:uFillTx/>
                          <a:latin typeface="Century Gothic"/>
                          <a:ea typeface="+mn-ea"/>
                          <a:cs typeface="+mn-cs"/>
                        </a:rPr>
                        <a:t>How much team collaboration can I expect?</a:t>
                      </a:r>
                      <a:endParaRPr kumimoji="0" lang="en-US" sz="3600" b="0" i="0" u="none" strike="noStrike" kern="1200" cap="none" spc="0" normalizeH="0" baseline="0" noProof="0" dirty="0">
                        <a:ln>
                          <a:noFill/>
                        </a:ln>
                        <a:solidFill>
                          <a:schemeClr val="bg2">
                            <a:lumMod val="10000"/>
                          </a:schemeClr>
                        </a:solidFill>
                        <a:effectLst/>
                        <a:uLnTx/>
                        <a:uFillTx/>
                        <a:latin typeface="+mn-lt"/>
                        <a:ea typeface="+mn-ea"/>
                        <a:cs typeface="+mn-cs"/>
                      </a:endParaRPr>
                    </a:p>
                  </a:txBody>
                  <a:tcPr marL="180000" marR="180000" marT="180000" marB="180000" anchor="ctr">
                    <a:lnL w="6350" cap="flat" cmpd="sng" algn="ctr">
                      <a:solidFill>
                        <a:srgbClr val="97999B"/>
                      </a:solidFill>
                      <a:prstDash val="solid"/>
                      <a:round/>
                      <a:headEnd type="none" w="med" len="med"/>
                      <a:tailEnd type="none" w="med" len="med"/>
                    </a:lnL>
                    <a:lnR>
                      <a:noFill/>
                    </a:lnR>
                    <a:lnT w="3175">
                      <a:noFill/>
                    </a:lnT>
                    <a:lnB w="6350" cap="flat" cmpd="sng" algn="ctr">
                      <a:solidFill>
                        <a:srgbClr val="97999B"/>
                      </a:solidFill>
                      <a:prstDash val="solid"/>
                      <a:round/>
                      <a:headEnd type="none" w="med" len="med"/>
                      <a:tailEnd type="none" w="med" len="med"/>
                    </a:lnB>
                  </a:tcPr>
                </a:tc>
                <a:extLst>
                  <a:ext uri="{0D108BD9-81ED-4DB2-BD59-A6C34878D82A}">
                    <a16:rowId xmlns:a16="http://schemas.microsoft.com/office/drawing/2014/main" val="10000"/>
                  </a:ext>
                </a:extLst>
              </a:tr>
              <a:tr h="22787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3"/>
                          </a:solidFill>
                          <a:effectLst/>
                          <a:uLnTx/>
                          <a:uFillTx/>
                          <a:latin typeface="Century Gothic"/>
                          <a:ea typeface="+mn-ea"/>
                          <a:cs typeface="+mn-cs"/>
                        </a:rPr>
                        <a:t>What do you like about working at CSC?</a:t>
                      </a:r>
                      <a:endParaRPr kumimoji="0" lang="en-US" sz="3600" b="0" i="0" u="none" strike="noStrike" kern="1200" cap="none" spc="0" normalizeH="0" baseline="0" noProof="0" dirty="0">
                        <a:ln>
                          <a:noFill/>
                        </a:ln>
                        <a:solidFill>
                          <a:schemeClr val="bg2">
                            <a:lumMod val="10000"/>
                          </a:schemeClr>
                        </a:solidFill>
                        <a:effectLst/>
                        <a:uLnTx/>
                        <a:uFillTx/>
                        <a:latin typeface="+mn-lt"/>
                        <a:ea typeface="+mn-ea"/>
                        <a:cs typeface="+mn-cs"/>
                      </a:endParaRPr>
                    </a:p>
                  </a:txBody>
                  <a:tcPr marL="180000" marR="180000" marT="180000" marB="180000" anchor="ctr">
                    <a:lnL>
                      <a:noFill/>
                    </a:lnL>
                    <a:lnR w="6350" cap="flat" cmpd="sng" algn="ctr">
                      <a:solidFill>
                        <a:srgbClr val="97999B"/>
                      </a:solidFill>
                      <a:prstDash val="solid"/>
                      <a:round/>
                      <a:headEnd type="none" w="med" len="med"/>
                      <a:tailEnd type="none" w="med" len="med"/>
                    </a:lnR>
                    <a:lnT w="6350" cap="flat" cmpd="sng" algn="ctr">
                      <a:solidFill>
                        <a:srgbClr val="97999B"/>
                      </a:solidFill>
                      <a:prstDash val="solid"/>
                      <a:round/>
                      <a:headEnd type="none" w="med" len="med"/>
                      <a:tailEnd type="none" w="med" len="med"/>
                    </a:lnT>
                    <a:lnB w="3175">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03E5C"/>
                          </a:solidFill>
                          <a:effectLst/>
                          <a:uLnTx/>
                          <a:uFillTx/>
                          <a:latin typeface="Century Gothic"/>
                          <a:ea typeface="+mn-ea"/>
                          <a:cs typeface="+mn-cs"/>
                        </a:rPr>
                        <a:t>What does the career path look like for this role?</a:t>
                      </a:r>
                      <a:endParaRPr kumimoji="0" lang="en-US" sz="3600" b="0" i="0" u="none" strike="noStrike" kern="1200" cap="none" spc="0" normalizeH="0" baseline="0" noProof="0" dirty="0">
                        <a:ln>
                          <a:noFill/>
                        </a:ln>
                        <a:solidFill>
                          <a:schemeClr val="bg2">
                            <a:lumMod val="10000"/>
                          </a:schemeClr>
                        </a:solidFill>
                        <a:effectLst/>
                        <a:uLnTx/>
                        <a:uFillTx/>
                        <a:latin typeface="+mn-lt"/>
                        <a:ea typeface="+mn-ea"/>
                        <a:cs typeface="+mn-cs"/>
                      </a:endParaRPr>
                    </a:p>
                  </a:txBody>
                  <a:tcPr marL="180000" marR="180000" marT="180000" marB="180000" anchor="ctr">
                    <a:lnL w="6350" cap="flat" cmpd="sng" algn="ctr">
                      <a:solidFill>
                        <a:srgbClr val="97999B"/>
                      </a:solidFill>
                      <a:prstDash val="solid"/>
                      <a:round/>
                      <a:headEnd type="none" w="med" len="med"/>
                      <a:tailEnd type="none" w="med" len="med"/>
                    </a:lnL>
                    <a:lnR>
                      <a:noFill/>
                    </a:lnR>
                    <a:lnT w="6350" cap="flat" cmpd="sng" algn="ctr">
                      <a:solidFill>
                        <a:srgbClr val="97999B"/>
                      </a:solidFill>
                      <a:prstDash val="solid"/>
                      <a:round/>
                      <a:headEnd type="none" w="med" len="med"/>
                      <a:tailEnd type="none" w="med" len="med"/>
                    </a:lnT>
                    <a:lnB w="3175">
                      <a:noFill/>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723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4360A49-1E57-BC06-8ADF-37BECF4758B0}"/>
              </a:ext>
            </a:extLst>
          </p:cNvPr>
          <p:cNvSpPr txBox="1">
            <a:spLocks/>
          </p:cNvSpPr>
          <p:nvPr/>
        </p:nvSpPr>
        <p:spPr>
          <a:xfrm>
            <a:off x="11338499" y="6354784"/>
            <a:ext cx="3657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FD91A-6498-414A-9749-AC9F85A695C3}" type="slidenum">
              <a:rPr lang="en-US" sz="1300" smtClean="0">
                <a:solidFill>
                  <a:schemeClr val="bg1"/>
                </a:solidFill>
                <a:latin typeface="Cambria" panose="02040503050406030204" pitchFamily="18" charset="0"/>
              </a:rPr>
              <a:t>13</a:t>
            </a:fld>
            <a:endParaRPr lang="en-US" sz="1300" dirty="0">
              <a:solidFill>
                <a:schemeClr val="bg1"/>
              </a:solidFill>
              <a:latin typeface="Cambria" panose="02040503050406030204" pitchFamily="18" charset="0"/>
            </a:endParaRPr>
          </a:p>
        </p:txBody>
      </p:sp>
      <p:sp>
        <p:nvSpPr>
          <p:cNvPr id="3" name="Footer Placeholder 4">
            <a:extLst>
              <a:ext uri="{FF2B5EF4-FFF2-40B4-BE49-F238E27FC236}">
                <a16:creationId xmlns:a16="http://schemas.microsoft.com/office/drawing/2014/main" id="{2EDF2DFF-1414-4446-CE34-6D94A651B873}"/>
              </a:ext>
            </a:extLst>
          </p:cNvPr>
          <p:cNvSpPr txBox="1">
            <a:spLocks/>
          </p:cNvSpPr>
          <p:nvPr/>
        </p:nvSpPr>
        <p:spPr>
          <a:xfrm>
            <a:off x="7315139" y="6354784"/>
            <a:ext cx="4023360" cy="228600"/>
          </a:xfrm>
          <a:prstGeom prst="rect">
            <a:avLst/>
          </a:prstGeom>
        </p:spPr>
        <p:txBody>
          <a:bodyPr vert="horz" lIns="0" tIns="0" rIns="0" bIns="0" rtlCol="0" anchor="b" anchorCtr="0"/>
          <a:lstStyle>
            <a:defPPr>
              <a:defRPr lang="en-US"/>
            </a:defPPr>
            <a:lvl1pPr marL="0" algn="r" defTabSz="914400" rtl="0" eaLnBrk="1" latinLnBrk="0" hangingPunct="1">
              <a:defRPr sz="7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E1516-3E54-CF4A-BA21-C61B4264ECC6}" type="datetime4">
              <a:rPr lang="en-US" sz="1300" smtClean="0">
                <a:solidFill>
                  <a:schemeClr val="bg1"/>
                </a:solidFill>
                <a:latin typeface="Cambria" panose="02040503050406030204" pitchFamily="18" charset="0"/>
              </a:rPr>
              <a:t>April 21, 2025</a:t>
            </a:fld>
            <a:r>
              <a:rPr lang="en-US" sz="1300" dirty="0">
                <a:solidFill>
                  <a:schemeClr val="bg1"/>
                </a:solidFill>
                <a:latin typeface="Cambria" panose="02040503050406030204" pitchFamily="18" charset="0"/>
              </a:rPr>
              <a:t>  |  Proprietary and Confidential</a:t>
            </a:r>
          </a:p>
        </p:txBody>
      </p:sp>
      <p:pic>
        <p:nvPicPr>
          <p:cNvPr id="6" name="Picture 5" descr="A blue background with white text and white text&#10;&#10;Description automatically generated">
            <a:extLst>
              <a:ext uri="{FF2B5EF4-FFF2-40B4-BE49-F238E27FC236}">
                <a16:creationId xmlns:a16="http://schemas.microsoft.com/office/drawing/2014/main" id="{78390C6A-FD75-E844-37F9-0FE1F64E8AA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3609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E606EB-EEAF-4CCB-BC6D-66AD71368AD8}"/>
              </a:ext>
            </a:extLst>
          </p:cNvPr>
          <p:cNvSpPr txBox="1">
            <a:spLocks/>
          </p:cNvSpPr>
          <p:nvPr/>
        </p:nvSpPr>
        <p:spPr>
          <a:xfrm>
            <a:off x="430066" y="4587536"/>
            <a:ext cx="11331868" cy="91440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3B5C"/>
                </a:solidFill>
                <a:latin typeface="Century Gothic" charset="0"/>
                <a:ea typeface="Century Gothic" charset="0"/>
                <a:cs typeface="Century Gothic"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entury Gothic" charset="0"/>
              </a:rPr>
              <a:t>What do </a:t>
            </a:r>
            <a:r>
              <a:rPr kumimoji="0" lang="en-US" sz="6000" b="1" i="0" u="none" strike="noStrike" kern="1200" cap="none" spc="0" normalizeH="0" baseline="0" noProof="0" dirty="0">
                <a:ln>
                  <a:noFill/>
                </a:ln>
                <a:solidFill>
                  <a:srgbClr val="FFFFFF"/>
                </a:solidFill>
                <a:effectLst/>
                <a:uLnTx/>
                <a:uFillTx/>
                <a:latin typeface="Century Gothic" charset="0"/>
              </a:rPr>
              <a:t>you</a:t>
            </a:r>
            <a:r>
              <a:rPr kumimoji="0" lang="en-US" sz="2800" b="1" i="0" u="none" strike="noStrike" kern="1200" cap="none" spc="0" normalizeH="0" baseline="0" noProof="0" dirty="0">
                <a:ln>
                  <a:noFill/>
                </a:ln>
                <a:solidFill>
                  <a:srgbClr val="FFFFFF"/>
                </a:solidFill>
                <a:effectLst/>
                <a:uLnTx/>
                <a:uFillTx/>
                <a:latin typeface="Century Gothic" charset="0"/>
              </a:rPr>
              <a:t> want to know?</a:t>
            </a:r>
          </a:p>
        </p:txBody>
      </p:sp>
    </p:spTree>
    <p:extLst>
      <p:ext uri="{BB962C8B-B14F-4D97-AF65-F5344CB8AC3E}">
        <p14:creationId xmlns:p14="http://schemas.microsoft.com/office/powerpoint/2010/main" val="172253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9"/>
          <p:cNvGrpSpPr/>
          <p:nvPr/>
        </p:nvGrpSpPr>
        <p:grpSpPr>
          <a:xfrm>
            <a:off x="-1" y="0"/>
            <a:ext cx="4457590" cy="6858000"/>
            <a:chOff x="0" y="0"/>
            <a:chExt cx="4457588" cy="6858000"/>
          </a:xfrm>
        </p:grpSpPr>
        <p:sp>
          <p:nvSpPr>
            <p:cNvPr id="327" name="Shape 327"/>
            <p:cNvSpPr/>
            <p:nvPr/>
          </p:nvSpPr>
          <p:spPr>
            <a:xfrm>
              <a:off x="0" y="0"/>
              <a:ext cx="3874751" cy="6858000"/>
            </a:xfrm>
            <a:prstGeom prst="rect">
              <a:avLst/>
            </a:prstGeom>
            <a:solidFill>
              <a:srgbClr val="D0D0CE"/>
            </a:solidFill>
            <a:ln w="12700" cap="flat">
              <a:noFill/>
              <a:miter lim="400000"/>
            </a:ln>
            <a:effectLst/>
          </p:spPr>
          <p:txBody>
            <a:bodyPr wrap="square" lIns="0" tIns="0" rIns="0" bIns="0" numCol="1" anchor="ctr">
              <a:noAutofit/>
            </a:bodyPr>
            <a:lstStyle/>
            <a:p>
              <a:pPr lvl="0">
                <a:defRPr>
                  <a:latin typeface="Cambria"/>
                  <a:ea typeface="Cambria"/>
                  <a:cs typeface="Cambria"/>
                  <a:sym typeface="Cambria"/>
                </a:defRPr>
              </a:pPr>
              <a:endParaRPr dirty="0"/>
            </a:p>
          </p:txBody>
        </p:sp>
        <p:pic>
          <p:nvPicPr>
            <p:cNvPr id="328" name="image22.jpeg"/>
            <p:cNvPicPr/>
            <p:nvPr/>
          </p:nvPicPr>
          <p:blipFill rotWithShape="1">
            <a:blip r:embed="rId3"/>
            <a:srcRect r="1248"/>
            <a:stretch/>
          </p:blipFill>
          <p:spPr>
            <a:xfrm>
              <a:off x="0" y="0"/>
              <a:ext cx="4457588" cy="6858000"/>
            </a:xfrm>
            <a:prstGeom prst="rect">
              <a:avLst/>
            </a:prstGeom>
            <a:ln w="9525" cap="flat">
              <a:solidFill>
                <a:srgbClr val="FFFFFF"/>
              </a:solidFill>
              <a:prstDash val="solid"/>
              <a:bevel/>
            </a:ln>
            <a:effectLst/>
          </p:spPr>
        </p:pic>
      </p:grpSp>
      <p:pic>
        <p:nvPicPr>
          <p:cNvPr id="334" name="image25.tif"/>
          <p:cNvPicPr/>
          <p:nvPr/>
        </p:nvPicPr>
        <p:blipFill rotWithShape="1">
          <a:blip r:embed="rId4"/>
          <a:srcRect t="25364" b="25364"/>
          <a:stretch/>
        </p:blipFill>
        <p:spPr>
          <a:xfrm>
            <a:off x="6049097" y="5227321"/>
            <a:ext cx="2465771" cy="635824"/>
          </a:xfrm>
          <a:prstGeom prst="rect">
            <a:avLst/>
          </a:prstGeom>
          <a:ln w="12700">
            <a:miter lim="400000"/>
          </a:ln>
        </p:spPr>
      </p:pic>
      <p:sp>
        <p:nvSpPr>
          <p:cNvPr id="336" name="Shape 336"/>
          <p:cNvSpPr/>
          <p:nvPr/>
        </p:nvSpPr>
        <p:spPr>
          <a:xfrm>
            <a:off x="5253366" y="404511"/>
            <a:ext cx="7099566" cy="4093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95000"/>
              </a:lnSpc>
              <a:defRPr sz="2800" b="1">
                <a:solidFill>
                  <a:srgbClr val="00B2A9"/>
                </a:solidFill>
                <a:latin typeface="Century Gothic"/>
                <a:ea typeface="Century Gothic"/>
                <a:cs typeface="Century Gothic"/>
                <a:sym typeface="Century Gothic"/>
              </a:defRPr>
            </a:lvl1pPr>
          </a:lstStyle>
          <a:p>
            <a:pPr lvl="0">
              <a:defRPr sz="1800" b="0">
                <a:solidFill>
                  <a:srgbClr val="000000"/>
                </a:solidFill>
              </a:defRPr>
            </a:pPr>
            <a:r>
              <a:rPr sz="2800" b="1" dirty="0">
                <a:solidFill>
                  <a:srgbClr val="003B5C"/>
                </a:solidFill>
              </a:rPr>
              <a:t>Follow Us on Social Media</a:t>
            </a:r>
          </a:p>
        </p:txBody>
      </p:sp>
      <p:pic>
        <p:nvPicPr>
          <p:cNvPr id="335" name="image26.png"/>
          <p:cNvPicPr/>
          <p:nvPr/>
        </p:nvPicPr>
        <p:blipFill>
          <a:blip r:embed="rId5"/>
          <a:stretch>
            <a:fillRect/>
          </a:stretch>
        </p:blipFill>
        <p:spPr>
          <a:xfrm>
            <a:off x="5241980" y="1228942"/>
            <a:ext cx="684883" cy="684883"/>
          </a:xfrm>
          <a:prstGeom prst="rect">
            <a:avLst/>
          </a:prstGeom>
          <a:ln w="12700">
            <a:miter lim="400000"/>
          </a:ln>
        </p:spPr>
      </p:pic>
      <p:sp>
        <p:nvSpPr>
          <p:cNvPr id="2" name="TextBox 1">
            <a:extLst>
              <a:ext uri="{FF2B5EF4-FFF2-40B4-BE49-F238E27FC236}">
                <a16:creationId xmlns:a16="http://schemas.microsoft.com/office/drawing/2014/main" id="{410FA30C-024F-6A40-BFC8-7DED940CD31C}"/>
              </a:ext>
            </a:extLst>
          </p:cNvPr>
          <p:cNvSpPr txBox="1"/>
          <p:nvPr/>
        </p:nvSpPr>
        <p:spPr>
          <a:xfrm>
            <a:off x="6295956" y="1386719"/>
            <a:ext cx="4304469"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1"/>
                </a:solidFill>
                <a:effectLst/>
                <a:uFillTx/>
                <a:latin typeface="+mj-lt"/>
                <a:sym typeface="Helvetica"/>
              </a:rPr>
              <a:t>@CSCSince1899		@corptax</a:t>
            </a:r>
          </a:p>
        </p:txBody>
      </p:sp>
      <p:cxnSp>
        <p:nvCxnSpPr>
          <p:cNvPr id="8" name="Straight Connector 7">
            <a:extLst>
              <a:ext uri="{FF2B5EF4-FFF2-40B4-BE49-F238E27FC236}">
                <a16:creationId xmlns:a16="http://schemas.microsoft.com/office/drawing/2014/main" id="{819CEE3F-5461-C16D-79D4-18F5119C61CA}"/>
              </a:ext>
            </a:extLst>
          </p:cNvPr>
          <p:cNvCxnSpPr>
            <a:cxnSpLocks/>
          </p:cNvCxnSpPr>
          <p:nvPr/>
        </p:nvCxnSpPr>
        <p:spPr>
          <a:xfrm>
            <a:off x="6207760" y="1148080"/>
            <a:ext cx="0" cy="84660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6473B45-C932-854B-9417-3BA96A881815}"/>
              </a:ext>
            </a:extLst>
          </p:cNvPr>
          <p:cNvSpPr txBox="1"/>
          <p:nvPr/>
        </p:nvSpPr>
        <p:spPr>
          <a:xfrm>
            <a:off x="6328263" y="2276043"/>
            <a:ext cx="4959497"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latinLnBrk="1" hangingPunct="0"/>
            <a:r>
              <a:rPr lang="en-US" b="1" dirty="0">
                <a:solidFill>
                  <a:schemeClr val="accent2"/>
                </a:solidFill>
                <a:latin typeface="+mj-lt"/>
                <a:ea typeface="Century Gothic"/>
                <a:cs typeface="Century Gothic"/>
                <a:sym typeface="Century Gothic"/>
              </a:rPr>
              <a:t>@CSCGLOBAL</a:t>
            </a:r>
            <a:r>
              <a:rPr lang="en-US" b="1" dirty="0">
                <a:solidFill>
                  <a:schemeClr val="accent2"/>
                </a:solidFill>
                <a:latin typeface="+mj-lt"/>
                <a:ea typeface="Century Gothic"/>
                <a:cs typeface="Century Gothic"/>
                <a:sym typeface="Cambria"/>
              </a:rPr>
              <a:t>		</a:t>
            </a:r>
            <a:r>
              <a:rPr lang="en-US" b="1" dirty="0">
                <a:solidFill>
                  <a:schemeClr val="accent2"/>
                </a:solidFill>
                <a:latin typeface="+mj-lt"/>
                <a:ea typeface="Century Gothic"/>
                <a:cs typeface="Century Gothic"/>
                <a:sym typeface="Century Gothic"/>
              </a:rPr>
              <a:t>@joincsc  </a:t>
            </a:r>
          </a:p>
          <a:p>
            <a:pPr algn="l" rtl="0" latinLnBrk="1" hangingPunct="0"/>
            <a:r>
              <a:rPr lang="en-US" b="1" dirty="0">
                <a:solidFill>
                  <a:schemeClr val="accent2"/>
                </a:solidFill>
                <a:latin typeface="+mj-lt"/>
                <a:ea typeface="Century Gothic"/>
                <a:cs typeface="Century Gothic"/>
                <a:sym typeface="Century Gothic"/>
              </a:rPr>
              <a:t>@CSCDBS		@corptaxsoftware</a:t>
            </a:r>
          </a:p>
        </p:txBody>
      </p:sp>
      <p:pic>
        <p:nvPicPr>
          <p:cNvPr id="6" name="Picture 5">
            <a:extLst>
              <a:ext uri="{FF2B5EF4-FFF2-40B4-BE49-F238E27FC236}">
                <a16:creationId xmlns:a16="http://schemas.microsoft.com/office/drawing/2014/main" id="{C54E9874-1BE6-3646-CEC9-80A774A55D77}"/>
              </a:ext>
            </a:extLst>
          </p:cNvPr>
          <p:cNvPicPr>
            <a:picLocks noChangeAspect="1"/>
          </p:cNvPicPr>
          <p:nvPr/>
        </p:nvPicPr>
        <p:blipFill>
          <a:blip r:embed="rId6"/>
          <a:stretch>
            <a:fillRect/>
          </a:stretch>
        </p:blipFill>
        <p:spPr>
          <a:xfrm>
            <a:off x="5288096" y="2302881"/>
            <a:ext cx="592650" cy="592650"/>
          </a:xfrm>
          <a:prstGeom prst="rect">
            <a:avLst/>
          </a:prstGeom>
        </p:spPr>
      </p:pic>
      <p:cxnSp>
        <p:nvCxnSpPr>
          <p:cNvPr id="9" name="Straight Connector 8">
            <a:extLst>
              <a:ext uri="{FF2B5EF4-FFF2-40B4-BE49-F238E27FC236}">
                <a16:creationId xmlns:a16="http://schemas.microsoft.com/office/drawing/2014/main" id="{14CCE964-F2E0-341C-BB8A-7263FDF4E57E}"/>
              </a:ext>
            </a:extLst>
          </p:cNvPr>
          <p:cNvCxnSpPr>
            <a:cxnSpLocks/>
          </p:cNvCxnSpPr>
          <p:nvPr/>
        </p:nvCxnSpPr>
        <p:spPr>
          <a:xfrm>
            <a:off x="6207760" y="2175903"/>
            <a:ext cx="0" cy="84660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33" name="image24.png"/>
          <p:cNvPicPr/>
          <p:nvPr/>
        </p:nvPicPr>
        <p:blipFill>
          <a:blip r:embed="rId7"/>
          <a:stretch>
            <a:fillRect/>
          </a:stretch>
        </p:blipFill>
        <p:spPr>
          <a:xfrm>
            <a:off x="5226695" y="3777289"/>
            <a:ext cx="715452" cy="607196"/>
          </a:xfrm>
          <a:prstGeom prst="rect">
            <a:avLst/>
          </a:prstGeom>
          <a:ln w="12700">
            <a:miter lim="400000"/>
          </a:ln>
        </p:spPr>
      </p:pic>
      <p:sp>
        <p:nvSpPr>
          <p:cNvPr id="29" name="TextBox 28">
            <a:extLst>
              <a:ext uri="{FF2B5EF4-FFF2-40B4-BE49-F238E27FC236}">
                <a16:creationId xmlns:a16="http://schemas.microsoft.com/office/drawing/2014/main" id="{E12FBD2B-52EC-E14B-8A1D-119A100DEAA8}"/>
              </a:ext>
            </a:extLst>
          </p:cNvPr>
          <p:cNvSpPr txBox="1"/>
          <p:nvPr/>
        </p:nvSpPr>
        <p:spPr>
          <a:xfrm>
            <a:off x="6328264" y="3203726"/>
            <a:ext cx="5254135" cy="17543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buClrTx/>
              <a:buSzTx/>
              <a:buFontTx/>
              <a:buNone/>
              <a:tabLst/>
            </a:pPr>
            <a:r>
              <a:rPr kumimoji="0" lang="fr-FR" sz="1800" b="1" i="0" u="none" strike="noStrike" cap="none" spc="0" normalizeH="0" baseline="0" dirty="0">
                <a:ln>
                  <a:noFill/>
                </a:ln>
                <a:solidFill>
                  <a:schemeClr val="accent6"/>
                </a:solidFill>
                <a:effectLst/>
                <a:uFillTx/>
                <a:latin typeface="+mj-lt"/>
                <a:sym typeface="Helvetica"/>
                <a:hlinkClick r:id="rId8">
                  <a:extLst>
                    <a:ext uri="{A12FA001-AC4F-418D-AE19-62706E023703}">
                      <ahyp:hlinkClr xmlns:ahyp="http://schemas.microsoft.com/office/drawing/2018/hyperlinkcolor" val="tx"/>
                    </a:ext>
                  </a:extLst>
                </a:hlinkClick>
              </a:rPr>
              <a:t>CSC– cscsince1899</a:t>
            </a:r>
            <a:endParaRPr kumimoji="0" lang="en-US" sz="1800" b="1" i="0" u="none" strike="noStrike" cap="none" spc="0" normalizeH="0" baseline="0" dirty="0">
              <a:ln>
                <a:noFill/>
              </a:ln>
              <a:solidFill>
                <a:schemeClr val="accent6"/>
              </a:solidFill>
              <a:effectLst/>
              <a:uFillTx/>
              <a:latin typeface="+mj-lt"/>
              <a:sym typeface="Helvetica"/>
            </a:endParaRPr>
          </a:p>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6"/>
                </a:solidFill>
                <a:effectLst/>
                <a:uFillTx/>
                <a:latin typeface="+mj-lt"/>
                <a:sym typeface="Helvetica"/>
                <a:hlinkClick r:id="rId9">
                  <a:extLst>
                    <a:ext uri="{A12FA001-AC4F-418D-AE19-62706E023703}">
                      <ahyp:hlinkClr xmlns:ahyp="http://schemas.microsoft.com/office/drawing/2018/hyperlinkcolor" val="tx"/>
                    </a:ext>
                  </a:extLst>
                </a:hlinkClick>
              </a:rPr>
              <a:t>CSC Fund Solutions </a:t>
            </a:r>
            <a:endParaRPr kumimoji="0" lang="en-US" sz="1800" b="1" i="0" u="none" strike="noStrike" cap="none" spc="0" normalizeH="0" baseline="0" dirty="0">
              <a:ln>
                <a:noFill/>
              </a:ln>
              <a:solidFill>
                <a:schemeClr val="accent6"/>
              </a:solidFill>
              <a:effectLst/>
              <a:uFillTx/>
              <a:latin typeface="+mj-lt"/>
              <a:sym typeface="Helvetica"/>
            </a:endParaRPr>
          </a:p>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6"/>
                </a:solidFill>
                <a:effectLst/>
                <a:uFillTx/>
                <a:latin typeface="+mj-lt"/>
                <a:sym typeface="Helvetica"/>
                <a:hlinkClick r:id="rId10">
                  <a:extLst>
                    <a:ext uri="{A12FA001-AC4F-418D-AE19-62706E023703}">
                      <ahyp:hlinkClr xmlns:ahyp="http://schemas.microsoft.com/office/drawing/2018/hyperlinkcolor" val="tx"/>
                    </a:ext>
                  </a:extLst>
                </a:hlinkClick>
              </a:rPr>
              <a:t>CSC Global Capital Markets </a:t>
            </a:r>
            <a:endParaRPr kumimoji="0" lang="en-US" sz="1800" b="1" i="0" u="none" strike="noStrike" cap="none" spc="0" normalizeH="0" baseline="0" dirty="0">
              <a:ln>
                <a:noFill/>
              </a:ln>
              <a:solidFill>
                <a:schemeClr val="accent6"/>
              </a:solidFill>
              <a:effectLst/>
              <a:uFillTx/>
              <a:latin typeface="+mj-lt"/>
              <a:sym typeface="Helvetica"/>
            </a:endParaRPr>
          </a:p>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6"/>
                </a:solidFill>
                <a:effectLst/>
                <a:uFillTx/>
                <a:latin typeface="+mj-lt"/>
                <a:sym typeface="Helvetica"/>
                <a:hlinkClick r:id="rId11">
                  <a:extLst>
                    <a:ext uri="{A12FA001-AC4F-418D-AE19-62706E023703}">
                      <ahyp:hlinkClr xmlns:ahyp="http://schemas.microsoft.com/office/drawing/2018/hyperlinkcolor" val="tx"/>
                    </a:ext>
                  </a:extLst>
                </a:hlinkClick>
              </a:rPr>
              <a:t>CSC Business Administration and Compliance  </a:t>
            </a:r>
            <a:endParaRPr kumimoji="0" lang="en-US" sz="1800" b="1" i="0" u="none" strike="noStrike" cap="none" spc="0" normalizeH="0" baseline="0" dirty="0">
              <a:ln>
                <a:noFill/>
              </a:ln>
              <a:solidFill>
                <a:schemeClr val="accent6"/>
              </a:solidFill>
              <a:effectLst/>
              <a:uFillTx/>
              <a:latin typeface="+mj-lt"/>
              <a:sym typeface="Helvetica"/>
            </a:endParaRPr>
          </a:p>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6"/>
                </a:solidFill>
                <a:effectLst/>
                <a:uFillTx/>
                <a:latin typeface="+mj-lt"/>
                <a:sym typeface="Helvetica"/>
                <a:hlinkClick r:id="rId12">
                  <a:extLst>
                    <a:ext uri="{A12FA001-AC4F-418D-AE19-62706E023703}">
                      <ahyp:hlinkClr xmlns:ahyp="http://schemas.microsoft.com/office/drawing/2018/hyperlinkcolor" val="tx"/>
                    </a:ext>
                  </a:extLst>
                </a:hlinkClick>
              </a:rPr>
              <a:t>CSC Digital Brand Services  </a:t>
            </a:r>
            <a:endParaRPr kumimoji="0" lang="en-US" sz="1800" b="1" i="0" u="none" strike="noStrike" cap="none" spc="0" normalizeH="0" baseline="0" dirty="0">
              <a:ln>
                <a:noFill/>
              </a:ln>
              <a:solidFill>
                <a:schemeClr val="accent6"/>
              </a:solidFill>
              <a:effectLst/>
              <a:uFillTx/>
              <a:latin typeface="+mj-lt"/>
              <a:sym typeface="Helvetica"/>
            </a:endParaRPr>
          </a:p>
          <a:p>
            <a:pPr marL="0" marR="0" indent="0" algn="l" defTabSz="914400" rtl="0" fontAlgn="auto" latinLnBrk="1" hangingPunct="0">
              <a:lnSpc>
                <a:spcPct val="100000"/>
              </a:lnSpc>
              <a:spcBef>
                <a:spcPts val="0"/>
              </a:spcBef>
              <a:buClrTx/>
              <a:buSzTx/>
              <a:buFontTx/>
              <a:buNone/>
              <a:tabLst/>
            </a:pPr>
            <a:r>
              <a:rPr kumimoji="0" lang="en-US" sz="1800" b="1" i="0" u="none" strike="noStrike" cap="none" spc="0" normalizeH="0" baseline="0" dirty="0">
                <a:ln>
                  <a:noFill/>
                </a:ln>
                <a:solidFill>
                  <a:schemeClr val="accent6"/>
                </a:solidFill>
                <a:effectLst/>
                <a:uFillTx/>
                <a:latin typeface="+mj-lt"/>
                <a:sym typeface="Helvetica"/>
                <a:hlinkClick r:id="rId13">
                  <a:extLst>
                    <a:ext uri="{A12FA001-AC4F-418D-AE19-62706E023703}">
                      <ahyp:hlinkClr xmlns:ahyp="http://schemas.microsoft.com/office/drawing/2018/hyperlinkcolor" val="tx"/>
                    </a:ext>
                  </a:extLst>
                </a:hlinkClick>
              </a:rPr>
              <a:t>CSC</a:t>
            </a:r>
            <a:r>
              <a:rPr kumimoji="0" lang="en-US" sz="1800" b="1" i="0" u="none" strike="noStrike" cap="none" spc="0" normalizeH="0" baseline="0" dirty="0">
                <a:ln>
                  <a:noFill/>
                </a:ln>
                <a:solidFill>
                  <a:srgbClr val="00B2A9"/>
                </a:solidFill>
                <a:effectLst/>
                <a:uFillTx/>
                <a:latin typeface="+mj-lt"/>
                <a:sym typeface="Helvetica"/>
                <a:hlinkClick r:id="rId13">
                  <a:extLst>
                    <a:ext uri="{A12FA001-AC4F-418D-AE19-62706E023703}">
                      <ahyp:hlinkClr xmlns:ahyp="http://schemas.microsoft.com/office/drawing/2018/hyperlinkcolor" val="tx"/>
                    </a:ext>
                  </a:extLst>
                </a:hlinkClick>
              </a:rPr>
              <a:t> </a:t>
            </a:r>
            <a:r>
              <a:rPr kumimoji="0" lang="en-US" sz="1800" b="1" i="0" u="none" strike="noStrike" cap="none" spc="0" normalizeH="0" baseline="0" dirty="0" err="1">
                <a:ln>
                  <a:noFill/>
                </a:ln>
                <a:solidFill>
                  <a:schemeClr val="accent6"/>
                </a:solidFill>
                <a:effectLst/>
                <a:uFillTx/>
                <a:latin typeface="+mj-lt"/>
                <a:sym typeface="Helvetica"/>
                <a:hlinkClick r:id="rId13">
                  <a:extLst>
                    <a:ext uri="{A12FA001-AC4F-418D-AE19-62706E023703}">
                      <ahyp:hlinkClr xmlns:ahyp="http://schemas.microsoft.com/office/drawing/2018/hyperlinkcolor" val="tx"/>
                    </a:ext>
                  </a:extLst>
                </a:hlinkClick>
              </a:rPr>
              <a:t>Corptax</a:t>
            </a:r>
            <a:endParaRPr kumimoji="0" lang="en-US" sz="1800" b="1" i="0" u="none" strike="noStrike" cap="none" spc="0" normalizeH="0" baseline="0" dirty="0">
              <a:ln>
                <a:noFill/>
              </a:ln>
              <a:solidFill>
                <a:schemeClr val="accent6"/>
              </a:solidFill>
              <a:effectLst/>
              <a:uFillTx/>
              <a:latin typeface="+mj-lt"/>
              <a:sym typeface="Helvetica"/>
            </a:endParaRPr>
          </a:p>
        </p:txBody>
      </p:sp>
      <p:cxnSp>
        <p:nvCxnSpPr>
          <p:cNvPr id="10" name="Straight Connector 9">
            <a:extLst>
              <a:ext uri="{FF2B5EF4-FFF2-40B4-BE49-F238E27FC236}">
                <a16:creationId xmlns:a16="http://schemas.microsoft.com/office/drawing/2014/main" id="{70A1CFD1-69FC-D643-9C74-2A54C0B0FC47}"/>
              </a:ext>
            </a:extLst>
          </p:cNvPr>
          <p:cNvCxnSpPr>
            <a:cxnSpLocks/>
          </p:cNvCxnSpPr>
          <p:nvPr/>
        </p:nvCxnSpPr>
        <p:spPr>
          <a:xfrm>
            <a:off x="6207760" y="3204488"/>
            <a:ext cx="0" cy="175356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FE8DF0A-B232-18E8-2C81-45202F7C58C7}"/>
              </a:ext>
            </a:extLst>
          </p:cNvPr>
          <p:cNvPicPr>
            <a:picLocks noChangeAspect="1"/>
          </p:cNvPicPr>
          <p:nvPr/>
        </p:nvPicPr>
        <p:blipFill rotWithShape="1">
          <a:blip r:embed="rId14"/>
          <a:srcRect t="36753" b="36753"/>
          <a:stretch/>
        </p:blipFill>
        <p:spPr>
          <a:xfrm>
            <a:off x="8955331" y="6072110"/>
            <a:ext cx="2739513" cy="544368"/>
          </a:xfrm>
          <a:prstGeom prst="rect">
            <a:avLst/>
          </a:prstGeom>
        </p:spPr>
      </p:pic>
      <p:pic>
        <p:nvPicPr>
          <p:cNvPr id="14" name="Picture 13">
            <a:extLst>
              <a:ext uri="{FF2B5EF4-FFF2-40B4-BE49-F238E27FC236}">
                <a16:creationId xmlns:a16="http://schemas.microsoft.com/office/drawing/2014/main" id="{DC5D33A7-D996-74FC-2A07-48E493675E76}"/>
              </a:ext>
            </a:extLst>
          </p:cNvPr>
          <p:cNvPicPr>
            <a:picLocks noChangeAspect="1"/>
          </p:cNvPicPr>
          <p:nvPr/>
        </p:nvPicPr>
        <p:blipFill rotWithShape="1">
          <a:blip r:embed="rId15"/>
          <a:srcRect t="17317" b="17317"/>
          <a:stretch/>
        </p:blipFill>
        <p:spPr>
          <a:xfrm>
            <a:off x="6207760" y="5979160"/>
            <a:ext cx="1986116" cy="730268"/>
          </a:xfrm>
          <a:prstGeom prst="rect">
            <a:avLst/>
          </a:prstGeom>
        </p:spPr>
      </p:pic>
      <p:pic>
        <p:nvPicPr>
          <p:cNvPr id="16" name="Picture 2" descr="Jobs - Recruitment - Job Search - Employment - Job Vacancies ...">
            <a:extLst>
              <a:ext uri="{FF2B5EF4-FFF2-40B4-BE49-F238E27FC236}">
                <a16:creationId xmlns:a16="http://schemas.microsoft.com/office/drawing/2014/main" id="{2498333A-C710-D9B6-5484-4C3CC84E45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73267" y="5301393"/>
            <a:ext cx="2821577" cy="48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688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B4050-4FFF-7CA4-701D-A726ACEEE401}"/>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150876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092FCA-C765-0843-ADBA-C2464D2D3FCD}"/>
              </a:ext>
            </a:extLst>
          </p:cNvPr>
          <p:cNvSpPr>
            <a:spLocks noGrp="1"/>
          </p:cNvSpPr>
          <p:nvPr>
            <p:ph type="title"/>
          </p:nvPr>
        </p:nvSpPr>
        <p:spPr>
          <a:xfrm>
            <a:off x="372390" y="239545"/>
            <a:ext cx="7404129" cy="914400"/>
          </a:xfrm>
        </p:spPr>
        <p:txBody>
          <a:bodyPr/>
          <a:lstStyle/>
          <a:p>
            <a:r>
              <a:rPr lang="en-US" dirty="0"/>
              <a:t>Agenda</a:t>
            </a:r>
          </a:p>
        </p:txBody>
      </p:sp>
      <p:grpSp>
        <p:nvGrpSpPr>
          <p:cNvPr id="2" name="Group 1">
            <a:extLst>
              <a:ext uri="{FF2B5EF4-FFF2-40B4-BE49-F238E27FC236}">
                <a16:creationId xmlns:a16="http://schemas.microsoft.com/office/drawing/2014/main" id="{D473DF73-382F-1B6C-5EAA-8368F69CA210}"/>
              </a:ext>
            </a:extLst>
          </p:cNvPr>
          <p:cNvGrpSpPr/>
          <p:nvPr/>
        </p:nvGrpSpPr>
        <p:grpSpPr>
          <a:xfrm>
            <a:off x="422157" y="3187624"/>
            <a:ext cx="803406" cy="309734"/>
            <a:chOff x="1421246" y="1238366"/>
            <a:chExt cx="1531502" cy="590434"/>
          </a:xfrm>
        </p:grpSpPr>
        <p:cxnSp>
          <p:nvCxnSpPr>
            <p:cNvPr id="3" name="Straight Connector 2">
              <a:extLst>
                <a:ext uri="{FF2B5EF4-FFF2-40B4-BE49-F238E27FC236}">
                  <a16:creationId xmlns:a16="http://schemas.microsoft.com/office/drawing/2014/main" id="{872493A3-B543-52A0-743B-BC72C1934C24}"/>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99B78DF-1E4E-CC23-0CF9-4372BDD60FAE}"/>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E416B64-9B3C-C4DA-1246-7FCFE352421C}"/>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FD7E2C5-9487-FB11-C067-EBE8A1BC878C}"/>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57" name="TextBox 56">
            <a:extLst>
              <a:ext uri="{FF2B5EF4-FFF2-40B4-BE49-F238E27FC236}">
                <a16:creationId xmlns:a16="http://schemas.microsoft.com/office/drawing/2014/main" id="{FE5D9782-E82B-B025-41FA-DAFDD5DEDC74}"/>
              </a:ext>
            </a:extLst>
          </p:cNvPr>
          <p:cNvSpPr txBox="1"/>
          <p:nvPr/>
        </p:nvSpPr>
        <p:spPr>
          <a:xfrm>
            <a:off x="1333483" y="3142436"/>
            <a:ext cx="3229726" cy="400110"/>
          </a:xfrm>
          <a:prstGeom prst="rect">
            <a:avLst/>
          </a:prstGeom>
          <a:noFill/>
        </p:spPr>
        <p:txBody>
          <a:bodyPr wrap="square" rtlCol="0" anchor="ctr" anchorCtr="0">
            <a:spAutoFit/>
          </a:bodyPr>
          <a:lstStyle/>
          <a:p>
            <a:pPr algn="l"/>
            <a:r>
              <a:rPr lang="en-US" sz="2000" dirty="0">
                <a:solidFill>
                  <a:schemeClr val="accent2"/>
                </a:solidFill>
                <a:latin typeface="+mj-lt"/>
              </a:rPr>
              <a:t>A brief overview of CSC</a:t>
            </a:r>
          </a:p>
        </p:txBody>
      </p:sp>
      <p:grpSp>
        <p:nvGrpSpPr>
          <p:cNvPr id="16" name="Group 15">
            <a:extLst>
              <a:ext uri="{FF2B5EF4-FFF2-40B4-BE49-F238E27FC236}">
                <a16:creationId xmlns:a16="http://schemas.microsoft.com/office/drawing/2014/main" id="{0665A9D8-1E88-D84C-B5B7-99408401B1AF}"/>
              </a:ext>
            </a:extLst>
          </p:cNvPr>
          <p:cNvGrpSpPr/>
          <p:nvPr/>
        </p:nvGrpSpPr>
        <p:grpSpPr>
          <a:xfrm>
            <a:off x="422157" y="3694946"/>
            <a:ext cx="803406" cy="309734"/>
            <a:chOff x="1421246" y="1238366"/>
            <a:chExt cx="1531502" cy="590434"/>
          </a:xfrm>
        </p:grpSpPr>
        <p:cxnSp>
          <p:nvCxnSpPr>
            <p:cNvPr id="17" name="Straight Connector 16">
              <a:extLst>
                <a:ext uri="{FF2B5EF4-FFF2-40B4-BE49-F238E27FC236}">
                  <a16:creationId xmlns:a16="http://schemas.microsoft.com/office/drawing/2014/main" id="{5977EC5D-AED6-55D6-8153-8B0F6FAF823D}"/>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AD7D894-8EB2-6FC5-2673-3696C05CBDF9}"/>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E25052C-EE1A-1FE3-2779-E7C23F881481}"/>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80BD014-3110-DC0A-6120-F8F01E58A29C}"/>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21" name="TextBox 20">
            <a:extLst>
              <a:ext uri="{FF2B5EF4-FFF2-40B4-BE49-F238E27FC236}">
                <a16:creationId xmlns:a16="http://schemas.microsoft.com/office/drawing/2014/main" id="{E93DC026-CDAF-F6B7-87B4-4FA7FF7B9B48}"/>
              </a:ext>
            </a:extLst>
          </p:cNvPr>
          <p:cNvSpPr txBox="1"/>
          <p:nvPr/>
        </p:nvSpPr>
        <p:spPr>
          <a:xfrm>
            <a:off x="1333482" y="3649758"/>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Defining the hiring process</a:t>
            </a:r>
          </a:p>
        </p:txBody>
      </p:sp>
      <p:grpSp>
        <p:nvGrpSpPr>
          <p:cNvPr id="22" name="Group 21">
            <a:extLst>
              <a:ext uri="{FF2B5EF4-FFF2-40B4-BE49-F238E27FC236}">
                <a16:creationId xmlns:a16="http://schemas.microsoft.com/office/drawing/2014/main" id="{13CD1B9F-8DDD-35CC-EDCF-2DF20C9A8F19}"/>
              </a:ext>
            </a:extLst>
          </p:cNvPr>
          <p:cNvGrpSpPr/>
          <p:nvPr/>
        </p:nvGrpSpPr>
        <p:grpSpPr>
          <a:xfrm>
            <a:off x="422158" y="4215115"/>
            <a:ext cx="803406" cy="309734"/>
            <a:chOff x="1421246" y="1238366"/>
            <a:chExt cx="1531502" cy="590434"/>
          </a:xfrm>
        </p:grpSpPr>
        <p:cxnSp>
          <p:nvCxnSpPr>
            <p:cNvPr id="23" name="Straight Connector 22">
              <a:extLst>
                <a:ext uri="{FF2B5EF4-FFF2-40B4-BE49-F238E27FC236}">
                  <a16:creationId xmlns:a16="http://schemas.microsoft.com/office/drawing/2014/main" id="{ADDE7683-BE0E-1285-2242-23D88D53DFB7}"/>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C14B163-A7EB-5B55-5408-FE925033E54F}"/>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2846244-CA79-E7B3-3B19-E5F682B22614}"/>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4512F0D-E7D1-DBFB-A815-59BC8CC01713}"/>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27" name="TextBox 26">
            <a:extLst>
              <a:ext uri="{FF2B5EF4-FFF2-40B4-BE49-F238E27FC236}">
                <a16:creationId xmlns:a16="http://schemas.microsoft.com/office/drawing/2014/main" id="{526865CF-813E-4A1B-833E-B1389C5A867A}"/>
              </a:ext>
            </a:extLst>
          </p:cNvPr>
          <p:cNvSpPr txBox="1"/>
          <p:nvPr/>
        </p:nvSpPr>
        <p:spPr>
          <a:xfrm>
            <a:off x="1333483" y="4169927"/>
            <a:ext cx="4979393" cy="400110"/>
          </a:xfrm>
          <a:prstGeom prst="rect">
            <a:avLst/>
          </a:prstGeom>
          <a:noFill/>
        </p:spPr>
        <p:txBody>
          <a:bodyPr wrap="square" rtlCol="0" anchor="ctr" anchorCtr="0">
            <a:spAutoFit/>
          </a:bodyPr>
          <a:lstStyle/>
          <a:p>
            <a:pPr algn="l"/>
            <a:r>
              <a:rPr lang="en-US" sz="2000" dirty="0">
                <a:solidFill>
                  <a:schemeClr val="accent2"/>
                </a:solidFill>
                <a:latin typeface="+mj-lt"/>
              </a:rPr>
              <a:t>Most common hiring questions</a:t>
            </a:r>
          </a:p>
        </p:txBody>
      </p:sp>
      <p:grpSp>
        <p:nvGrpSpPr>
          <p:cNvPr id="28" name="Group 27">
            <a:extLst>
              <a:ext uri="{FF2B5EF4-FFF2-40B4-BE49-F238E27FC236}">
                <a16:creationId xmlns:a16="http://schemas.microsoft.com/office/drawing/2014/main" id="{526FD5B8-9111-91DC-8F74-F6F0E3641B9A}"/>
              </a:ext>
            </a:extLst>
          </p:cNvPr>
          <p:cNvGrpSpPr/>
          <p:nvPr/>
        </p:nvGrpSpPr>
        <p:grpSpPr>
          <a:xfrm>
            <a:off x="422158" y="4722437"/>
            <a:ext cx="803406" cy="309734"/>
            <a:chOff x="1421246" y="1238366"/>
            <a:chExt cx="1531502" cy="590434"/>
          </a:xfrm>
        </p:grpSpPr>
        <p:cxnSp>
          <p:nvCxnSpPr>
            <p:cNvPr id="29" name="Straight Connector 28">
              <a:extLst>
                <a:ext uri="{FF2B5EF4-FFF2-40B4-BE49-F238E27FC236}">
                  <a16:creationId xmlns:a16="http://schemas.microsoft.com/office/drawing/2014/main" id="{20C8AE33-B4F4-AA75-39DE-9B86335342D1}"/>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4D5DBF4-E1C1-F72B-9A04-32098A9ED77F}"/>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84C9C0C5-2C85-85BC-C22A-0AF369BFED81}"/>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A3D4DC4-9E46-8220-D7F4-E42F3FBFC3D8}"/>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33" name="TextBox 32">
            <a:extLst>
              <a:ext uri="{FF2B5EF4-FFF2-40B4-BE49-F238E27FC236}">
                <a16:creationId xmlns:a16="http://schemas.microsoft.com/office/drawing/2014/main" id="{97F13EA7-34CC-BC62-E0C1-659A8326A030}"/>
              </a:ext>
            </a:extLst>
          </p:cNvPr>
          <p:cNvSpPr txBox="1"/>
          <p:nvPr/>
        </p:nvSpPr>
        <p:spPr>
          <a:xfrm>
            <a:off x="1333483" y="4677249"/>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What do you want to know?</a:t>
            </a:r>
          </a:p>
        </p:txBody>
      </p:sp>
      <p:grpSp>
        <p:nvGrpSpPr>
          <p:cNvPr id="34" name="Group 33">
            <a:extLst>
              <a:ext uri="{FF2B5EF4-FFF2-40B4-BE49-F238E27FC236}">
                <a16:creationId xmlns:a16="http://schemas.microsoft.com/office/drawing/2014/main" id="{260E8659-AD75-2405-38B8-50616EE43C41}"/>
              </a:ext>
            </a:extLst>
          </p:cNvPr>
          <p:cNvGrpSpPr/>
          <p:nvPr/>
        </p:nvGrpSpPr>
        <p:grpSpPr>
          <a:xfrm>
            <a:off x="422158" y="5242605"/>
            <a:ext cx="803406" cy="309734"/>
            <a:chOff x="1421246" y="1238366"/>
            <a:chExt cx="1531502" cy="590434"/>
          </a:xfrm>
        </p:grpSpPr>
        <p:cxnSp>
          <p:nvCxnSpPr>
            <p:cNvPr id="35" name="Straight Connector 34">
              <a:extLst>
                <a:ext uri="{FF2B5EF4-FFF2-40B4-BE49-F238E27FC236}">
                  <a16:creationId xmlns:a16="http://schemas.microsoft.com/office/drawing/2014/main" id="{6F017A83-4452-D9E4-49C3-14EBDEA619DB}"/>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DD9439D-9D3B-C96D-71D8-32CD56C1C660}"/>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2148AA15-5164-FDFD-72CF-C1A4F6F5CC57}"/>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387F5DA2-31B0-575F-CC32-1508ECBB7E56}"/>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39" name="TextBox 38">
            <a:extLst>
              <a:ext uri="{FF2B5EF4-FFF2-40B4-BE49-F238E27FC236}">
                <a16:creationId xmlns:a16="http://schemas.microsoft.com/office/drawing/2014/main" id="{B9620769-1F56-A3FD-6844-A3B2748E66F9}"/>
              </a:ext>
            </a:extLst>
          </p:cNvPr>
          <p:cNvSpPr txBox="1"/>
          <p:nvPr/>
        </p:nvSpPr>
        <p:spPr>
          <a:xfrm>
            <a:off x="1333483" y="5197417"/>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Closing</a:t>
            </a:r>
          </a:p>
        </p:txBody>
      </p:sp>
      <p:grpSp>
        <p:nvGrpSpPr>
          <p:cNvPr id="80" name="Group 79">
            <a:extLst>
              <a:ext uri="{FF2B5EF4-FFF2-40B4-BE49-F238E27FC236}">
                <a16:creationId xmlns:a16="http://schemas.microsoft.com/office/drawing/2014/main" id="{33C2D1F5-D76F-6A2C-210B-74F36424473D}"/>
              </a:ext>
            </a:extLst>
          </p:cNvPr>
          <p:cNvGrpSpPr/>
          <p:nvPr/>
        </p:nvGrpSpPr>
        <p:grpSpPr>
          <a:xfrm>
            <a:off x="422156" y="1149990"/>
            <a:ext cx="803406" cy="309734"/>
            <a:chOff x="1421246" y="1238366"/>
            <a:chExt cx="1531502" cy="590434"/>
          </a:xfrm>
        </p:grpSpPr>
        <p:cxnSp>
          <p:nvCxnSpPr>
            <p:cNvPr id="81" name="Straight Connector 80">
              <a:extLst>
                <a:ext uri="{FF2B5EF4-FFF2-40B4-BE49-F238E27FC236}">
                  <a16:creationId xmlns:a16="http://schemas.microsoft.com/office/drawing/2014/main" id="{56894005-7030-3E24-C9B2-005C71CF0C6D}"/>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D9D72146-4030-7879-0ACC-EBF92630DC40}"/>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CFD752F8-0BA9-BBC9-BCF5-2EBE3739409F}"/>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F50C881E-D671-46EC-4947-10FA2EB6F936}"/>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85" name="TextBox 84">
            <a:extLst>
              <a:ext uri="{FF2B5EF4-FFF2-40B4-BE49-F238E27FC236}">
                <a16:creationId xmlns:a16="http://schemas.microsoft.com/office/drawing/2014/main" id="{AFFBD92B-23C6-7A81-3CF7-A14AE40B591A}"/>
              </a:ext>
            </a:extLst>
          </p:cNvPr>
          <p:cNvSpPr txBox="1"/>
          <p:nvPr/>
        </p:nvSpPr>
        <p:spPr>
          <a:xfrm>
            <a:off x="1333482" y="1104802"/>
            <a:ext cx="3229726" cy="400110"/>
          </a:xfrm>
          <a:prstGeom prst="rect">
            <a:avLst/>
          </a:prstGeom>
          <a:noFill/>
        </p:spPr>
        <p:txBody>
          <a:bodyPr wrap="square" rtlCol="0" anchor="ctr" anchorCtr="0">
            <a:spAutoFit/>
          </a:bodyPr>
          <a:lstStyle/>
          <a:p>
            <a:pPr algn="l"/>
            <a:r>
              <a:rPr lang="en-US" sz="2000" dirty="0">
                <a:solidFill>
                  <a:schemeClr val="accent2"/>
                </a:solidFill>
                <a:latin typeface="+mj-lt"/>
              </a:rPr>
              <a:t>About Us</a:t>
            </a:r>
          </a:p>
        </p:txBody>
      </p:sp>
      <p:grpSp>
        <p:nvGrpSpPr>
          <p:cNvPr id="86" name="Group 85">
            <a:extLst>
              <a:ext uri="{FF2B5EF4-FFF2-40B4-BE49-F238E27FC236}">
                <a16:creationId xmlns:a16="http://schemas.microsoft.com/office/drawing/2014/main" id="{DE706311-9878-49AB-FB86-21F477DB71EB}"/>
              </a:ext>
            </a:extLst>
          </p:cNvPr>
          <p:cNvGrpSpPr/>
          <p:nvPr/>
        </p:nvGrpSpPr>
        <p:grpSpPr>
          <a:xfrm>
            <a:off x="422156" y="1657312"/>
            <a:ext cx="803406" cy="309734"/>
            <a:chOff x="1421246" y="1238366"/>
            <a:chExt cx="1531502" cy="590434"/>
          </a:xfrm>
        </p:grpSpPr>
        <p:cxnSp>
          <p:nvCxnSpPr>
            <p:cNvPr id="87" name="Straight Connector 86">
              <a:extLst>
                <a:ext uri="{FF2B5EF4-FFF2-40B4-BE49-F238E27FC236}">
                  <a16:creationId xmlns:a16="http://schemas.microsoft.com/office/drawing/2014/main" id="{0D968E50-3954-82ED-85B0-074372F3DDA3}"/>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92EA3068-8190-CC31-ECB4-3D331311CDAE}"/>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AF4A5118-32B8-4503-EB91-BAF3F7A96109}"/>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F6752B86-E093-F152-066D-AB05BD8F0037}"/>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91" name="TextBox 90">
            <a:extLst>
              <a:ext uri="{FF2B5EF4-FFF2-40B4-BE49-F238E27FC236}">
                <a16:creationId xmlns:a16="http://schemas.microsoft.com/office/drawing/2014/main" id="{FCAB3A4A-C9E0-3C2E-222F-E9FD2E540E52}"/>
              </a:ext>
            </a:extLst>
          </p:cNvPr>
          <p:cNvSpPr txBox="1"/>
          <p:nvPr/>
        </p:nvSpPr>
        <p:spPr>
          <a:xfrm>
            <a:off x="1333481" y="1612124"/>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Global Footprint</a:t>
            </a:r>
          </a:p>
        </p:txBody>
      </p:sp>
      <p:grpSp>
        <p:nvGrpSpPr>
          <p:cNvPr id="92" name="Group 91">
            <a:extLst>
              <a:ext uri="{FF2B5EF4-FFF2-40B4-BE49-F238E27FC236}">
                <a16:creationId xmlns:a16="http://schemas.microsoft.com/office/drawing/2014/main" id="{1C21DC6E-0B15-D5BF-1A23-1FBE886E20C5}"/>
              </a:ext>
            </a:extLst>
          </p:cNvPr>
          <p:cNvGrpSpPr/>
          <p:nvPr/>
        </p:nvGrpSpPr>
        <p:grpSpPr>
          <a:xfrm>
            <a:off x="422157" y="2177481"/>
            <a:ext cx="803406" cy="309734"/>
            <a:chOff x="1421246" y="1238366"/>
            <a:chExt cx="1531502" cy="590434"/>
          </a:xfrm>
        </p:grpSpPr>
        <p:cxnSp>
          <p:nvCxnSpPr>
            <p:cNvPr id="93" name="Straight Connector 92">
              <a:extLst>
                <a:ext uri="{FF2B5EF4-FFF2-40B4-BE49-F238E27FC236}">
                  <a16:creationId xmlns:a16="http://schemas.microsoft.com/office/drawing/2014/main" id="{D27FB2C3-7DF7-3562-1E55-598698F4E0BD}"/>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E95A9A59-A0B3-EE75-CFA0-B7D331E485F1}"/>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50FBAD6C-31E7-8D94-9CC5-48E6F68DFCC7}"/>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4642480A-1B89-3897-E5CD-BAD0BCD9F5AE}"/>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grpSp>
        <p:nvGrpSpPr>
          <p:cNvPr id="97" name="Group 96">
            <a:extLst>
              <a:ext uri="{FF2B5EF4-FFF2-40B4-BE49-F238E27FC236}">
                <a16:creationId xmlns:a16="http://schemas.microsoft.com/office/drawing/2014/main" id="{09B0703B-668F-AAEE-CBBD-41F3A30272E9}"/>
              </a:ext>
            </a:extLst>
          </p:cNvPr>
          <p:cNvGrpSpPr/>
          <p:nvPr/>
        </p:nvGrpSpPr>
        <p:grpSpPr>
          <a:xfrm>
            <a:off x="422157" y="2684803"/>
            <a:ext cx="803406" cy="309734"/>
            <a:chOff x="1421246" y="1238366"/>
            <a:chExt cx="1531502" cy="590434"/>
          </a:xfrm>
        </p:grpSpPr>
        <p:cxnSp>
          <p:nvCxnSpPr>
            <p:cNvPr id="98" name="Straight Connector 97">
              <a:extLst>
                <a:ext uri="{FF2B5EF4-FFF2-40B4-BE49-F238E27FC236}">
                  <a16:creationId xmlns:a16="http://schemas.microsoft.com/office/drawing/2014/main" id="{1DF7E61F-A6F5-0C95-BDF3-C0023FAEEB31}"/>
                </a:ext>
              </a:extLst>
            </p:cNvPr>
            <p:cNvCxnSpPr>
              <a:cxnSpLocks/>
            </p:cNvCxnSpPr>
            <p:nvPr/>
          </p:nvCxnSpPr>
          <p:spPr>
            <a:xfrm flipH="1">
              <a:off x="1848960" y="1531934"/>
              <a:ext cx="884355" cy="0"/>
            </a:xfrm>
            <a:prstGeom prst="line">
              <a:avLst/>
            </a:prstGeom>
            <a:ln w="31750" cap="rnd"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1D3BC321-F1DB-034A-C6F9-627B4DC3E86E}"/>
                </a:ext>
              </a:extLst>
            </p:cNvPr>
            <p:cNvSpPr/>
            <p:nvPr/>
          </p:nvSpPr>
          <p:spPr>
            <a:xfrm flipH="1">
              <a:off x="2800461" y="1476888"/>
              <a:ext cx="110092" cy="110092"/>
            </a:xfrm>
            <a:prstGeom prst="ellipse">
              <a:avLst/>
            </a:prstGeom>
            <a:solidFill>
              <a:srgbClr val="00B2A9"/>
            </a:solidFill>
            <a:ln w="79375"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23B85F27-4429-CD4B-A6D6-E2B72AAC2652}"/>
                </a:ext>
              </a:extLst>
            </p:cNvPr>
            <p:cNvSpPr/>
            <p:nvPr/>
          </p:nvSpPr>
          <p:spPr>
            <a:xfrm flipH="1">
              <a:off x="2758267" y="1434694"/>
              <a:ext cx="194481" cy="194481"/>
            </a:xfrm>
            <a:prstGeom prst="ellipse">
              <a:avLst/>
            </a:prstGeom>
            <a:noFill/>
            <a:ln w="15875"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4D12D9FC-8DAF-2119-E0C7-F1798B1EF637}"/>
                </a:ext>
              </a:extLst>
            </p:cNvPr>
            <p:cNvSpPr/>
            <p:nvPr/>
          </p:nvSpPr>
          <p:spPr>
            <a:xfrm>
              <a:off x="1421246" y="1238366"/>
              <a:ext cx="590434" cy="590434"/>
            </a:xfrm>
            <a:prstGeom prst="ellipse">
              <a:avLst/>
            </a:prstGeom>
            <a:solidFill>
              <a:schemeClr val="bg1"/>
            </a:solidFill>
            <a:ln w="31750">
              <a:solidFill>
                <a:srgbClr val="00B2A9"/>
              </a:solidFill>
            </a:ln>
            <a:effectLst>
              <a:outerShdw blurRad="152400" dist="114300" dir="786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65000"/>
                    </a:schemeClr>
                  </a:solidFill>
                  <a:latin typeface="Cambria" panose="02040503050406030204" pitchFamily="18" charset="0"/>
                </a:rPr>
                <a:t>1</a:t>
              </a:r>
            </a:p>
          </p:txBody>
        </p:sp>
      </p:grpSp>
      <p:sp>
        <p:nvSpPr>
          <p:cNvPr id="102" name="TextBox 101">
            <a:extLst>
              <a:ext uri="{FF2B5EF4-FFF2-40B4-BE49-F238E27FC236}">
                <a16:creationId xmlns:a16="http://schemas.microsoft.com/office/drawing/2014/main" id="{084E4E78-1246-42F6-0F0E-A42954249977}"/>
              </a:ext>
            </a:extLst>
          </p:cNvPr>
          <p:cNvSpPr txBox="1"/>
          <p:nvPr/>
        </p:nvSpPr>
        <p:spPr>
          <a:xfrm>
            <a:off x="1333482" y="2639615"/>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CSC Differentiators</a:t>
            </a:r>
          </a:p>
        </p:txBody>
      </p:sp>
      <p:sp>
        <p:nvSpPr>
          <p:cNvPr id="103" name="TextBox 102">
            <a:extLst>
              <a:ext uri="{FF2B5EF4-FFF2-40B4-BE49-F238E27FC236}">
                <a16:creationId xmlns:a16="http://schemas.microsoft.com/office/drawing/2014/main" id="{E3FFD0BB-A483-35ED-DCDD-A2027921248C}"/>
              </a:ext>
            </a:extLst>
          </p:cNvPr>
          <p:cNvSpPr txBox="1"/>
          <p:nvPr/>
        </p:nvSpPr>
        <p:spPr>
          <a:xfrm>
            <a:off x="1333483" y="2116671"/>
            <a:ext cx="3968279" cy="400110"/>
          </a:xfrm>
          <a:prstGeom prst="rect">
            <a:avLst/>
          </a:prstGeom>
          <a:noFill/>
        </p:spPr>
        <p:txBody>
          <a:bodyPr wrap="square" rtlCol="0" anchor="ctr" anchorCtr="0">
            <a:spAutoFit/>
          </a:bodyPr>
          <a:lstStyle/>
          <a:p>
            <a:pPr algn="l"/>
            <a:r>
              <a:rPr lang="en-US" sz="2000" dirty="0">
                <a:solidFill>
                  <a:schemeClr val="accent2"/>
                </a:solidFill>
                <a:latin typeface="+mj-lt"/>
              </a:rPr>
              <a:t>We’re in it to win it!</a:t>
            </a:r>
          </a:p>
        </p:txBody>
      </p:sp>
    </p:spTree>
    <p:extLst>
      <p:ext uri="{BB962C8B-B14F-4D97-AF65-F5344CB8AC3E}">
        <p14:creationId xmlns:p14="http://schemas.microsoft.com/office/powerpoint/2010/main" val="273409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239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world with different colored continents&#10;&#10;Description automatically generated">
            <a:extLst>
              <a:ext uri="{FF2B5EF4-FFF2-40B4-BE49-F238E27FC236}">
                <a16:creationId xmlns:a16="http://schemas.microsoft.com/office/drawing/2014/main" id="{02909D36-5F90-7C09-1797-F1DC8F009061}"/>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3231C1F-2C53-5764-0B39-50B73C1D3E37}"/>
              </a:ext>
            </a:extLst>
          </p:cNvPr>
          <p:cNvSpPr/>
          <p:nvPr/>
        </p:nvSpPr>
        <p:spPr>
          <a:xfrm>
            <a:off x="0" y="0"/>
            <a:ext cx="180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83863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A8FF7A-34B4-A1B1-6841-9B81A070DA11}"/>
              </a:ext>
            </a:extLst>
          </p:cNvPr>
          <p:cNvPicPr>
            <a:picLocks noChangeAspect="1"/>
          </p:cNvPicPr>
          <p:nvPr/>
        </p:nvPicPr>
        <p:blipFill>
          <a:blip r:embed="rId2"/>
          <a:stretch>
            <a:fillRect/>
          </a:stretch>
        </p:blipFill>
        <p:spPr>
          <a:xfrm>
            <a:off x="368311" y="138298"/>
            <a:ext cx="11455377" cy="5657578"/>
          </a:xfrm>
          <a:prstGeom prst="rect">
            <a:avLst/>
          </a:prstGeom>
        </p:spPr>
      </p:pic>
      <p:sp>
        <p:nvSpPr>
          <p:cNvPr id="24" name="Rectangle 23">
            <a:extLst>
              <a:ext uri="{FF2B5EF4-FFF2-40B4-BE49-F238E27FC236}">
                <a16:creationId xmlns:a16="http://schemas.microsoft.com/office/drawing/2014/main" id="{DB03B25F-789E-59CB-A605-8C829629CE81}"/>
              </a:ext>
            </a:extLst>
          </p:cNvPr>
          <p:cNvSpPr/>
          <p:nvPr/>
        </p:nvSpPr>
        <p:spPr>
          <a:xfrm>
            <a:off x="0" y="0"/>
            <a:ext cx="180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91520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214A9-714C-102B-4FA7-E4BF5A5C8B8F}"/>
              </a:ext>
            </a:extLst>
          </p:cNvPr>
          <p:cNvSpPr/>
          <p:nvPr/>
        </p:nvSpPr>
        <p:spPr>
          <a:xfrm>
            <a:off x="0" y="0"/>
            <a:ext cx="12192000" cy="6858000"/>
          </a:xfrm>
          <a:prstGeom prst="rect">
            <a:avLst/>
          </a:prstGeom>
          <a:gradFill flip="none" rotWithShape="1">
            <a:gsLst>
              <a:gs pos="0">
                <a:srgbClr val="001A33"/>
              </a:gs>
              <a:gs pos="5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5" name="Straight Connector 4">
            <a:extLst>
              <a:ext uri="{FF2B5EF4-FFF2-40B4-BE49-F238E27FC236}">
                <a16:creationId xmlns:a16="http://schemas.microsoft.com/office/drawing/2014/main" id="{4F388700-2BE9-B2B3-7B0F-5451B625BDF5}"/>
              </a:ext>
            </a:extLst>
          </p:cNvPr>
          <p:cNvCxnSpPr/>
          <p:nvPr/>
        </p:nvCxnSpPr>
        <p:spPr>
          <a:xfrm>
            <a:off x="0" y="6079599"/>
            <a:ext cx="121920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9864B63-7BFC-E611-0460-3B20CE046E53}"/>
              </a:ext>
            </a:extLst>
          </p:cNvPr>
          <p:cNvSpPr txBox="1">
            <a:spLocks/>
          </p:cNvSpPr>
          <p:nvPr/>
        </p:nvSpPr>
        <p:spPr>
          <a:xfrm>
            <a:off x="11338499" y="6357068"/>
            <a:ext cx="365760" cy="228600"/>
          </a:xfrm>
          <a:prstGeom prst="rect">
            <a:avLst/>
          </a:prstGeom>
        </p:spPr>
        <p:txBody>
          <a:bodyPr vert="horz" lIns="0" tIns="0" rIns="0" bIns="0" rtlCol="0" anchor="b" anchorCtr="0"/>
          <a:lstStyle>
            <a:defPPr>
              <a:defRPr lang="en-US"/>
            </a:defPPr>
            <a:lvl1pPr algn="r">
              <a:defRPr sz="1300">
                <a:solidFill>
                  <a:srgbClr val="54585A"/>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07FD91A-6498-414A-9749-AC9F85A695C3}" type="slidenum">
              <a:rPr lang="en-US" smtClean="0">
                <a:solidFill>
                  <a:schemeClr val="bg1"/>
                </a:solidFill>
              </a:rPr>
              <a:pPr lvl="0"/>
              <a:t>6</a:t>
            </a:fld>
            <a:endParaRPr lang="en-US">
              <a:solidFill>
                <a:schemeClr val="bg1"/>
              </a:solidFill>
            </a:endParaRPr>
          </a:p>
        </p:txBody>
      </p:sp>
      <p:sp>
        <p:nvSpPr>
          <p:cNvPr id="7" name="Footer Placeholder 4">
            <a:extLst>
              <a:ext uri="{FF2B5EF4-FFF2-40B4-BE49-F238E27FC236}">
                <a16:creationId xmlns:a16="http://schemas.microsoft.com/office/drawing/2014/main" id="{A5E703E3-B0BB-1C62-212C-40DE4231E46A}"/>
              </a:ext>
            </a:extLst>
          </p:cNvPr>
          <p:cNvSpPr txBox="1">
            <a:spLocks/>
          </p:cNvSpPr>
          <p:nvPr/>
        </p:nvSpPr>
        <p:spPr>
          <a:xfrm>
            <a:off x="7315139" y="6357068"/>
            <a:ext cx="4023360" cy="228600"/>
          </a:xfrm>
          <a:prstGeom prst="rect">
            <a:avLst/>
          </a:prstGeom>
        </p:spPr>
        <p:txBody>
          <a:bodyPr vert="horz" lIns="0" tIns="0" rIns="0" bIns="0" rtlCol="0" anchor="b" anchorCtr="0"/>
          <a:lstStyle>
            <a:defPPr>
              <a:defRPr lang="en-US"/>
            </a:defPPr>
            <a:lvl1pPr algn="r">
              <a:defRPr sz="1300">
                <a:solidFill>
                  <a:srgbClr val="54585A"/>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66E1516-3E54-CF4A-BA21-C61B4264ECC6}" type="datetime4">
              <a:rPr lang="en-US" smtClean="0">
                <a:solidFill>
                  <a:schemeClr val="bg1"/>
                </a:solidFill>
              </a:rPr>
              <a:pPr lvl="0"/>
              <a:t>April 21, 2025</a:t>
            </a:fld>
            <a:r>
              <a:rPr lang="en-US">
                <a:solidFill>
                  <a:schemeClr val="bg1"/>
                </a:solidFill>
              </a:rPr>
              <a:t>  |  Proprietary and Confidential</a:t>
            </a:r>
          </a:p>
        </p:txBody>
      </p:sp>
      <p:sp>
        <p:nvSpPr>
          <p:cNvPr id="8" name="Rectangle 7">
            <a:extLst>
              <a:ext uri="{FF2B5EF4-FFF2-40B4-BE49-F238E27FC236}">
                <a16:creationId xmlns:a16="http://schemas.microsoft.com/office/drawing/2014/main" id="{9BE15649-3DCD-E640-3D6C-802C3FFB89CA}"/>
              </a:ext>
            </a:extLst>
          </p:cNvPr>
          <p:cNvSpPr/>
          <p:nvPr/>
        </p:nvSpPr>
        <p:spPr>
          <a:xfrm>
            <a:off x="0" y="0"/>
            <a:ext cx="180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a:extLst>
              <a:ext uri="{FF2B5EF4-FFF2-40B4-BE49-F238E27FC236}">
                <a16:creationId xmlns:a16="http://schemas.microsoft.com/office/drawing/2014/main" id="{57907CD9-A9F6-71C7-B4C9-A0941E50D4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841" y="6235640"/>
            <a:ext cx="1794150" cy="471456"/>
          </a:xfrm>
          <a:prstGeom prst="rect">
            <a:avLst/>
          </a:prstGeom>
        </p:spPr>
      </p:pic>
      <p:pic>
        <p:nvPicPr>
          <p:cNvPr id="10" name="Picture 9">
            <a:extLst>
              <a:ext uri="{FF2B5EF4-FFF2-40B4-BE49-F238E27FC236}">
                <a16:creationId xmlns:a16="http://schemas.microsoft.com/office/drawing/2014/main" id="{F72C9958-900F-361C-2C4C-4066C59D2383}"/>
              </a:ext>
            </a:extLst>
          </p:cNvPr>
          <p:cNvPicPr>
            <a:picLocks noChangeAspect="1"/>
          </p:cNvPicPr>
          <p:nvPr/>
        </p:nvPicPr>
        <p:blipFill>
          <a:blip r:embed="rId4"/>
          <a:stretch>
            <a:fillRect/>
          </a:stretch>
        </p:blipFill>
        <p:spPr>
          <a:xfrm>
            <a:off x="368311" y="170823"/>
            <a:ext cx="11455377" cy="5657578"/>
          </a:xfrm>
          <a:prstGeom prst="rect">
            <a:avLst/>
          </a:prstGeom>
        </p:spPr>
      </p:pic>
    </p:spTree>
    <p:extLst>
      <p:ext uri="{BB962C8B-B14F-4D97-AF65-F5344CB8AC3E}">
        <p14:creationId xmlns:p14="http://schemas.microsoft.com/office/powerpoint/2010/main" val="268761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FE217E81-FB1C-D98B-33EB-0FA4D3CFAEB4}"/>
              </a:ext>
            </a:extLst>
          </p:cNvPr>
          <p:cNvPicPr>
            <a:picLocks noChangeAspect="1"/>
          </p:cNvPicPr>
          <p:nvPr/>
        </p:nvPicPr>
        <p:blipFill>
          <a:blip r:embed="rId2"/>
          <a:stretch>
            <a:fillRect/>
          </a:stretch>
        </p:blipFill>
        <p:spPr>
          <a:xfrm>
            <a:off x="4761053" y="521945"/>
            <a:ext cx="2669894" cy="703584"/>
          </a:xfrm>
          <a:prstGeom prst="rect">
            <a:avLst/>
          </a:prstGeom>
        </p:spPr>
      </p:pic>
      <p:sp>
        <p:nvSpPr>
          <p:cNvPr id="14" name="TextBox 13">
            <a:extLst>
              <a:ext uri="{FF2B5EF4-FFF2-40B4-BE49-F238E27FC236}">
                <a16:creationId xmlns:a16="http://schemas.microsoft.com/office/drawing/2014/main" id="{4D167EC2-06F5-4CD0-B9CF-495607A93F08}"/>
              </a:ext>
            </a:extLst>
          </p:cNvPr>
          <p:cNvSpPr txBox="1"/>
          <p:nvPr/>
        </p:nvSpPr>
        <p:spPr>
          <a:xfrm>
            <a:off x="1572903" y="1811360"/>
            <a:ext cx="9046194" cy="523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2"/>
                </a:solidFill>
                <a:effectLst/>
                <a:uFillTx/>
                <a:latin typeface="Century Gothic" panose="020B0502020202020204" pitchFamily="34" charset="0"/>
                <a:sym typeface="Helvetica"/>
              </a:rPr>
              <a:t>We are the Business Behind Business</a:t>
            </a:r>
            <a:r>
              <a:rPr lang="en-US" sz="2400" b="1" baseline="30000" dirty="0">
                <a:solidFill>
                  <a:schemeClr val="accent2"/>
                </a:solidFill>
                <a:latin typeface="Century Gothic" panose="020B0502020202020204" pitchFamily="34" charset="0"/>
              </a:rPr>
              <a:t>®</a:t>
            </a:r>
            <a:endParaRPr kumimoji="0" lang="en-US" sz="2400" b="1" i="0" u="none" strike="noStrike" cap="none" spc="0" normalizeH="0" baseline="0" dirty="0">
              <a:ln>
                <a:noFill/>
              </a:ln>
              <a:solidFill>
                <a:schemeClr val="accent2"/>
              </a:solidFill>
              <a:effectLst/>
              <a:uFillTx/>
              <a:latin typeface="Century Gothic" panose="020B0502020202020204" pitchFamily="34" charset="0"/>
              <a:sym typeface="Helvetica"/>
            </a:endParaRPr>
          </a:p>
        </p:txBody>
      </p:sp>
      <p:sp>
        <p:nvSpPr>
          <p:cNvPr id="15" name="Shape 271">
            <a:extLst>
              <a:ext uri="{FF2B5EF4-FFF2-40B4-BE49-F238E27FC236}">
                <a16:creationId xmlns:a16="http://schemas.microsoft.com/office/drawing/2014/main" id="{F5AD1DBE-ABE7-4084-B7DF-38DAD7B53E6D}"/>
              </a:ext>
            </a:extLst>
          </p:cNvPr>
          <p:cNvSpPr txBox="1">
            <a:spLocks/>
          </p:cNvSpPr>
          <p:nvPr/>
        </p:nvSpPr>
        <p:spPr>
          <a:xfrm>
            <a:off x="1275145" y="2414457"/>
            <a:ext cx="9641711" cy="61298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mbria" charset="0"/>
                <a:ea typeface="Cambria" charset="0"/>
                <a:cs typeface="Cambria" charset="0"/>
              </a:defRPr>
            </a:lvl1pPr>
            <a:lvl2pPr marL="685800" indent="-228600" algn="l" defTabSz="914400" rtl="0" eaLnBrk="1" latinLnBrk="0" hangingPunct="1">
              <a:lnSpc>
                <a:spcPct val="90000"/>
              </a:lnSpc>
              <a:spcBef>
                <a:spcPts val="500"/>
              </a:spcBef>
              <a:buSzPct val="65000"/>
              <a:buFont typeface="Courier New" charset="0"/>
              <a:buChar char="o"/>
              <a:defRPr sz="2400" kern="1200">
                <a:solidFill>
                  <a:schemeClr val="tx1"/>
                </a:solidFill>
                <a:latin typeface="Cambria" charset="0"/>
                <a:ea typeface="Cambria" charset="0"/>
                <a:cs typeface="Cambria"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CambriaMath" charset="0"/>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ppleSystemUIFont" charset="-120"/>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600"/>
              </a:spcBef>
              <a:spcAft>
                <a:spcPts val="600"/>
              </a:spcAft>
              <a:buFont typeface="Arial"/>
              <a:buNone/>
              <a:defRPr sz="1800"/>
            </a:pPr>
            <a:r>
              <a:rPr lang="en-US" sz="1600" dirty="0">
                <a:solidFill>
                  <a:schemeClr val="bg1"/>
                </a:solidFill>
              </a:rPr>
              <a:t>Established in 1899, CSC is a privately held business headquartered in Wilmington, Delaware. CSC is an industry-leading international company dedicated to making business easier, less risky, and more profitable. </a:t>
            </a:r>
          </a:p>
        </p:txBody>
      </p:sp>
      <p:sp>
        <p:nvSpPr>
          <p:cNvPr id="9" name="Shape 271">
            <a:extLst>
              <a:ext uri="{FF2B5EF4-FFF2-40B4-BE49-F238E27FC236}">
                <a16:creationId xmlns:a16="http://schemas.microsoft.com/office/drawing/2014/main" id="{6CB175D0-DD9A-6515-2F96-B4CBD23330FF}"/>
              </a:ext>
            </a:extLst>
          </p:cNvPr>
          <p:cNvSpPr txBox="1">
            <a:spLocks/>
          </p:cNvSpPr>
          <p:nvPr/>
        </p:nvSpPr>
        <p:spPr>
          <a:xfrm>
            <a:off x="1230775" y="4833567"/>
            <a:ext cx="2843373" cy="8838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mbria" charset="0"/>
                <a:ea typeface="Cambria" charset="0"/>
                <a:cs typeface="Cambria" charset="0"/>
              </a:defRPr>
            </a:lvl1pPr>
            <a:lvl2pPr marL="685800" indent="-228600" algn="l" defTabSz="914400" rtl="0" eaLnBrk="1" latinLnBrk="0" hangingPunct="1">
              <a:lnSpc>
                <a:spcPct val="90000"/>
              </a:lnSpc>
              <a:spcBef>
                <a:spcPts val="500"/>
              </a:spcBef>
              <a:buSzPct val="65000"/>
              <a:buFont typeface="Courier New" charset="0"/>
              <a:buChar char="o"/>
              <a:defRPr sz="2400" kern="1200">
                <a:solidFill>
                  <a:schemeClr val="tx1"/>
                </a:solidFill>
                <a:latin typeface="Cambria" charset="0"/>
                <a:ea typeface="Cambria" charset="0"/>
                <a:cs typeface="Cambria"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CambriaMath" charset="0"/>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ppleSystemUIFont" charset="-120"/>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600"/>
              </a:spcBef>
              <a:spcAft>
                <a:spcPts val="600"/>
              </a:spcAft>
              <a:buFont typeface="Arial"/>
              <a:buNone/>
              <a:defRPr sz="1800"/>
            </a:pPr>
            <a:r>
              <a:rPr lang="en-US" sz="1600" b="1" dirty="0">
                <a:solidFill>
                  <a:schemeClr val="accent2"/>
                </a:solidFill>
              </a:rPr>
              <a:t>Top Workplace </a:t>
            </a:r>
            <a:br>
              <a:rPr lang="en-US" sz="1600" b="1" dirty="0">
                <a:solidFill>
                  <a:schemeClr val="accent2"/>
                </a:solidFill>
              </a:rPr>
            </a:br>
            <a:r>
              <a:rPr lang="en-US" sz="1600" dirty="0">
                <a:solidFill>
                  <a:schemeClr val="bg1"/>
                </a:solidFill>
              </a:rPr>
              <a:t>winner in several locations </a:t>
            </a:r>
            <a:br>
              <a:rPr lang="en-US" sz="1600" dirty="0">
                <a:solidFill>
                  <a:schemeClr val="bg1"/>
                </a:solidFill>
              </a:rPr>
            </a:br>
            <a:r>
              <a:rPr lang="en-US" sz="1600" dirty="0">
                <a:solidFill>
                  <a:schemeClr val="bg1"/>
                </a:solidFill>
              </a:rPr>
              <a:t>for multiple years</a:t>
            </a:r>
          </a:p>
        </p:txBody>
      </p:sp>
      <p:sp>
        <p:nvSpPr>
          <p:cNvPr id="10" name="Shape 271">
            <a:extLst>
              <a:ext uri="{FF2B5EF4-FFF2-40B4-BE49-F238E27FC236}">
                <a16:creationId xmlns:a16="http://schemas.microsoft.com/office/drawing/2014/main" id="{2153C515-0710-338E-810D-37215861DF6F}"/>
              </a:ext>
            </a:extLst>
          </p:cNvPr>
          <p:cNvSpPr txBox="1">
            <a:spLocks/>
          </p:cNvSpPr>
          <p:nvPr/>
        </p:nvSpPr>
        <p:spPr>
          <a:xfrm>
            <a:off x="4818080" y="4833567"/>
            <a:ext cx="2843373" cy="8838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mbria" charset="0"/>
                <a:ea typeface="Cambria" charset="0"/>
                <a:cs typeface="Cambria" charset="0"/>
              </a:defRPr>
            </a:lvl1pPr>
            <a:lvl2pPr marL="685800" indent="-228600" algn="l" defTabSz="914400" rtl="0" eaLnBrk="1" latinLnBrk="0" hangingPunct="1">
              <a:lnSpc>
                <a:spcPct val="90000"/>
              </a:lnSpc>
              <a:spcBef>
                <a:spcPts val="500"/>
              </a:spcBef>
              <a:buSzPct val="65000"/>
              <a:buFont typeface="Courier New" charset="0"/>
              <a:buChar char="o"/>
              <a:defRPr sz="2400" kern="1200">
                <a:solidFill>
                  <a:schemeClr val="tx1"/>
                </a:solidFill>
                <a:latin typeface="Cambria" charset="0"/>
                <a:ea typeface="Cambria" charset="0"/>
                <a:cs typeface="Cambria"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CambriaMath" charset="0"/>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ppleSystemUIFont" charset="-120"/>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600"/>
              </a:spcBef>
              <a:spcAft>
                <a:spcPts val="600"/>
              </a:spcAft>
              <a:buFont typeface="Arial"/>
              <a:buNone/>
              <a:defRPr sz="1800"/>
            </a:pPr>
            <a:r>
              <a:rPr lang="en-US" sz="1600" dirty="0">
                <a:solidFill>
                  <a:schemeClr val="bg1"/>
                </a:solidFill>
              </a:rPr>
              <a:t>Office locations and capabilities in more than </a:t>
            </a:r>
            <a:br>
              <a:rPr lang="en-US" sz="1600" dirty="0">
                <a:solidFill>
                  <a:schemeClr val="bg1"/>
                </a:solidFill>
              </a:rPr>
            </a:br>
            <a:r>
              <a:rPr lang="en-US" sz="1600" b="1" dirty="0">
                <a:solidFill>
                  <a:schemeClr val="accent2"/>
                </a:solidFill>
              </a:rPr>
              <a:t>140 jurisdictions </a:t>
            </a:r>
          </a:p>
        </p:txBody>
      </p:sp>
      <p:sp>
        <p:nvSpPr>
          <p:cNvPr id="11" name="Shape 271">
            <a:extLst>
              <a:ext uri="{FF2B5EF4-FFF2-40B4-BE49-F238E27FC236}">
                <a16:creationId xmlns:a16="http://schemas.microsoft.com/office/drawing/2014/main" id="{CEFBB4A5-6D88-19A9-2020-2F2C71FDAE6F}"/>
              </a:ext>
            </a:extLst>
          </p:cNvPr>
          <p:cNvSpPr txBox="1">
            <a:spLocks/>
          </p:cNvSpPr>
          <p:nvPr/>
        </p:nvSpPr>
        <p:spPr>
          <a:xfrm>
            <a:off x="8117852" y="4833567"/>
            <a:ext cx="2843373" cy="115467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mbria" charset="0"/>
                <a:ea typeface="Cambria" charset="0"/>
                <a:cs typeface="Cambria" charset="0"/>
              </a:defRPr>
            </a:lvl1pPr>
            <a:lvl2pPr marL="685800" indent="-228600" algn="l" defTabSz="914400" rtl="0" eaLnBrk="1" latinLnBrk="0" hangingPunct="1">
              <a:lnSpc>
                <a:spcPct val="90000"/>
              </a:lnSpc>
              <a:spcBef>
                <a:spcPts val="500"/>
              </a:spcBef>
              <a:buSzPct val="65000"/>
              <a:buFont typeface="Courier New" charset="0"/>
              <a:buChar char="o"/>
              <a:defRPr sz="2400" kern="1200">
                <a:solidFill>
                  <a:schemeClr val="tx1"/>
                </a:solidFill>
                <a:latin typeface="Cambria" charset="0"/>
                <a:ea typeface="Cambria" charset="0"/>
                <a:cs typeface="Cambria"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CambriaMath" charset="0"/>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ppleSystemUIFont" charset="-120"/>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600"/>
              </a:spcBef>
              <a:spcAft>
                <a:spcPts val="600"/>
              </a:spcAft>
              <a:buFont typeface="Arial"/>
              <a:buNone/>
              <a:defRPr sz="1800"/>
            </a:pPr>
            <a:r>
              <a:rPr lang="en-US" sz="1600" dirty="0">
                <a:solidFill>
                  <a:schemeClr val="bg1"/>
                </a:solidFill>
              </a:rPr>
              <a:t>More than 8,500 employees evenly distributed across </a:t>
            </a:r>
            <a:r>
              <a:rPr lang="en-US" sz="1600" b="1" dirty="0">
                <a:solidFill>
                  <a:schemeClr val="accent2"/>
                </a:solidFill>
              </a:rPr>
              <a:t>the Americas, Europe-Middle East,</a:t>
            </a:r>
            <a:r>
              <a:rPr lang="en-US" sz="1600" dirty="0">
                <a:solidFill>
                  <a:schemeClr val="bg1"/>
                </a:solidFill>
              </a:rPr>
              <a:t> and </a:t>
            </a:r>
            <a:r>
              <a:rPr lang="en-US" sz="1600" b="1" dirty="0">
                <a:solidFill>
                  <a:schemeClr val="accent2"/>
                </a:solidFill>
              </a:rPr>
              <a:t>Asia-Pacific </a:t>
            </a:r>
            <a:r>
              <a:rPr lang="en-US" sz="1600" dirty="0">
                <a:solidFill>
                  <a:schemeClr val="bg1"/>
                </a:solidFill>
              </a:rPr>
              <a:t>regions</a:t>
            </a:r>
          </a:p>
        </p:txBody>
      </p:sp>
      <p:sp>
        <p:nvSpPr>
          <p:cNvPr id="19" name="Oval 18">
            <a:extLst>
              <a:ext uri="{FF2B5EF4-FFF2-40B4-BE49-F238E27FC236}">
                <a16:creationId xmlns:a16="http://schemas.microsoft.com/office/drawing/2014/main" id="{0B65EA72-C2FC-2E87-0B96-D7D789A28C53}"/>
              </a:ext>
            </a:extLst>
          </p:cNvPr>
          <p:cNvSpPr/>
          <p:nvPr/>
        </p:nvSpPr>
        <p:spPr>
          <a:xfrm>
            <a:off x="2036775" y="3439910"/>
            <a:ext cx="1231372" cy="1231372"/>
          </a:xfrm>
          <a:prstGeom prst="ellipse">
            <a:avLst/>
          </a:prstGeom>
          <a:solidFill>
            <a:schemeClr val="accent2"/>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N" sz="2800" dirty="0">
              <a:solidFill>
                <a:schemeClr val="accent2"/>
              </a:solidFill>
              <a:latin typeface="+mj-lt"/>
            </a:endParaRPr>
          </a:p>
        </p:txBody>
      </p:sp>
      <p:sp>
        <p:nvSpPr>
          <p:cNvPr id="20" name="Oval 19">
            <a:extLst>
              <a:ext uri="{FF2B5EF4-FFF2-40B4-BE49-F238E27FC236}">
                <a16:creationId xmlns:a16="http://schemas.microsoft.com/office/drawing/2014/main" id="{46CE81B3-C5D4-421E-1790-7F2A7461D67A}"/>
              </a:ext>
            </a:extLst>
          </p:cNvPr>
          <p:cNvSpPr/>
          <p:nvPr/>
        </p:nvSpPr>
        <p:spPr>
          <a:xfrm>
            <a:off x="5624080" y="3439910"/>
            <a:ext cx="1231372" cy="1231372"/>
          </a:xfrm>
          <a:prstGeom prst="ellipse">
            <a:avLst/>
          </a:prstGeom>
          <a:solidFill>
            <a:schemeClr val="accent3"/>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N" sz="2800" dirty="0">
              <a:solidFill>
                <a:schemeClr val="accent2"/>
              </a:solidFill>
              <a:latin typeface="+mj-lt"/>
            </a:endParaRPr>
          </a:p>
        </p:txBody>
      </p:sp>
      <p:sp>
        <p:nvSpPr>
          <p:cNvPr id="21" name="Oval 20">
            <a:extLst>
              <a:ext uri="{FF2B5EF4-FFF2-40B4-BE49-F238E27FC236}">
                <a16:creationId xmlns:a16="http://schemas.microsoft.com/office/drawing/2014/main" id="{AFCC32EA-F378-2667-2A54-64D2796DE9A1}"/>
              </a:ext>
            </a:extLst>
          </p:cNvPr>
          <p:cNvSpPr/>
          <p:nvPr/>
        </p:nvSpPr>
        <p:spPr>
          <a:xfrm>
            <a:off x="8923852" y="3439910"/>
            <a:ext cx="1231372" cy="1231372"/>
          </a:xfrm>
          <a:prstGeom prst="ellipse">
            <a:avLst/>
          </a:prstGeom>
          <a:solidFill>
            <a:schemeClr val="accent6"/>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en-IN" sz="2800" dirty="0">
              <a:solidFill>
                <a:schemeClr val="accent2"/>
              </a:solidFill>
              <a:latin typeface="+mj-lt"/>
            </a:endParaRPr>
          </a:p>
        </p:txBody>
      </p:sp>
      <p:pic>
        <p:nvPicPr>
          <p:cNvPr id="23" name="Graphic 22">
            <a:extLst>
              <a:ext uri="{FF2B5EF4-FFF2-40B4-BE49-F238E27FC236}">
                <a16:creationId xmlns:a16="http://schemas.microsoft.com/office/drawing/2014/main" id="{C0B6C777-E6A3-8F92-C97F-AE24FCBEB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9877" y="3625484"/>
            <a:ext cx="645168" cy="860224"/>
          </a:xfrm>
          <a:prstGeom prst="rect">
            <a:avLst/>
          </a:prstGeom>
        </p:spPr>
      </p:pic>
      <p:pic>
        <p:nvPicPr>
          <p:cNvPr id="25" name="Graphic 24">
            <a:extLst>
              <a:ext uri="{FF2B5EF4-FFF2-40B4-BE49-F238E27FC236}">
                <a16:creationId xmlns:a16="http://schemas.microsoft.com/office/drawing/2014/main" id="{F92BFB89-2110-270A-B138-68B0E2BBE2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6083" y="3582142"/>
            <a:ext cx="946910" cy="946908"/>
          </a:xfrm>
          <a:prstGeom prst="rect">
            <a:avLst/>
          </a:prstGeom>
        </p:spPr>
      </p:pic>
      <p:pic>
        <p:nvPicPr>
          <p:cNvPr id="27" name="Graphic 26">
            <a:extLst>
              <a:ext uri="{FF2B5EF4-FFF2-40B4-BE49-F238E27FC236}">
                <a16:creationId xmlns:a16="http://schemas.microsoft.com/office/drawing/2014/main" id="{05B30E76-03F1-2CC8-6FD9-6EF1820BC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2090" y="3657798"/>
            <a:ext cx="815353" cy="754956"/>
          </a:xfrm>
          <a:prstGeom prst="rect">
            <a:avLst/>
          </a:prstGeom>
        </p:spPr>
      </p:pic>
    </p:spTree>
    <p:extLst>
      <p:ext uri="{BB962C8B-B14F-4D97-AF65-F5344CB8AC3E}">
        <p14:creationId xmlns:p14="http://schemas.microsoft.com/office/powerpoint/2010/main" val="118876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9"/>
          <p:cNvSpPr/>
          <p:nvPr/>
        </p:nvSpPr>
        <p:spPr>
          <a:xfrm>
            <a:off x="397971" y="4190483"/>
            <a:ext cx="1986812" cy="1341009"/>
          </a:xfrm>
          <a:prstGeom prst="rect">
            <a:avLst/>
          </a:prstGeom>
          <a:ln w="12700">
            <a:miter lim="400000"/>
          </a:ln>
          <a:extLst>
            <a:ext uri="{C572A759-6A51-4108-AA02-DFA0A04FC94B}">
              <ma14:wrappingTextBoxFlag xmlns:ma14="http://schemas.microsoft.com/office/mac/drawingml/2011/main" xmlns="" val="1"/>
            </a:ext>
          </a:extLst>
        </p:spPr>
        <p:txBody>
          <a:bodyPr wrap="square" lIns="90000" tIns="46800" rIns="90000" bIns="46800">
            <a:spAutoFit/>
          </a:bodyPr>
          <a:lstStyle/>
          <a:p>
            <a:pPr lvl="0" algn="ctr">
              <a:spcBef>
                <a:spcPts val="600"/>
              </a:spcBef>
            </a:pPr>
            <a:r>
              <a:rPr lang="en-IN" sz="2000" b="1" dirty="0">
                <a:solidFill>
                  <a:schemeClr val="bg1"/>
                </a:solidFill>
                <a:latin typeface="+mj-lt"/>
                <a:ea typeface="Century Gothic"/>
                <a:cs typeface="Century Gothic"/>
                <a:sym typeface="Century Gothic"/>
              </a:rPr>
              <a:t>Service</a:t>
            </a:r>
            <a:endParaRPr lang="en-US" sz="2000" b="1" dirty="0">
              <a:solidFill>
                <a:schemeClr val="bg1"/>
              </a:solidFill>
              <a:latin typeface="+mj-lt"/>
              <a:ea typeface="Century Gothic"/>
              <a:cs typeface="Century Gothic"/>
              <a:sym typeface="Century Gothic"/>
            </a:endParaRPr>
          </a:p>
          <a:p>
            <a:pPr lvl="0" algn="ctr">
              <a:spcBef>
                <a:spcPts val="600"/>
              </a:spcBef>
            </a:pPr>
            <a:r>
              <a:rPr lang="en-US" sz="1400" dirty="0">
                <a:solidFill>
                  <a:schemeClr val="bg1"/>
                </a:solidFill>
                <a:ea typeface="Cambria"/>
                <a:cs typeface="Cambria"/>
                <a:sym typeface="Cambria"/>
              </a:rPr>
              <a:t>We are relentless in our pursuit of customer satisfaction. </a:t>
            </a:r>
            <a:br>
              <a:rPr lang="en-US" sz="1400" dirty="0">
                <a:solidFill>
                  <a:schemeClr val="bg1"/>
                </a:solidFill>
                <a:ea typeface="Cambria"/>
                <a:cs typeface="Cambria"/>
                <a:sym typeface="Cambria"/>
              </a:rPr>
            </a:br>
            <a:r>
              <a:rPr lang="en-US" sz="1400" b="1" dirty="0">
                <a:solidFill>
                  <a:schemeClr val="bg1"/>
                </a:solidFill>
                <a:ea typeface="Cambria"/>
                <a:cs typeface="Cambria"/>
                <a:sym typeface="Cambria"/>
              </a:rPr>
              <a:t>We deliver excellence.</a:t>
            </a:r>
          </a:p>
        </p:txBody>
      </p:sp>
      <p:sp>
        <p:nvSpPr>
          <p:cNvPr id="32" name="Shape 309"/>
          <p:cNvSpPr/>
          <p:nvPr/>
        </p:nvSpPr>
        <p:spPr>
          <a:xfrm>
            <a:off x="7454904" y="4190483"/>
            <a:ext cx="1986812" cy="1556453"/>
          </a:xfrm>
          <a:prstGeom prst="rect">
            <a:avLst/>
          </a:prstGeom>
          <a:ln w="12700">
            <a:miter lim="400000"/>
          </a:ln>
          <a:extLst>
            <a:ext uri="{C572A759-6A51-4108-AA02-DFA0A04FC94B}">
              <ma14:wrappingTextBoxFlag xmlns:ma14="http://schemas.microsoft.com/office/mac/drawingml/2011/main" xmlns="" val="1"/>
            </a:ext>
          </a:extLst>
        </p:spPr>
        <p:txBody>
          <a:bodyPr wrap="square" lIns="90000" tIns="46800" rIns="90000" bIns="46800">
            <a:spAutoFit/>
          </a:bodyPr>
          <a:lstStyle/>
          <a:p>
            <a:pPr algn="ctr">
              <a:spcBef>
                <a:spcPts val="600"/>
              </a:spcBef>
            </a:pPr>
            <a:r>
              <a:rPr lang="en-IN" sz="2000" b="1" dirty="0">
                <a:solidFill>
                  <a:schemeClr val="bg1"/>
                </a:solidFill>
                <a:latin typeface="+mj-lt"/>
                <a:sym typeface="Century Gothic"/>
              </a:rPr>
              <a:t>Agility</a:t>
            </a:r>
            <a:r>
              <a:rPr lang="en-IN" sz="1400" b="1" dirty="0">
                <a:solidFill>
                  <a:schemeClr val="bg1"/>
                </a:solidFill>
              </a:rPr>
              <a:t> </a:t>
            </a:r>
            <a:endParaRPr lang="en-US" sz="1400" dirty="0">
              <a:solidFill>
                <a:schemeClr val="bg1"/>
              </a:solidFill>
              <a:ea typeface="Cambria"/>
              <a:cs typeface="Cambria"/>
              <a:sym typeface="Cambria"/>
            </a:endParaRPr>
          </a:p>
          <a:p>
            <a:pPr lvl="0" algn="ctr">
              <a:spcBef>
                <a:spcPts val="600"/>
              </a:spcBef>
            </a:pPr>
            <a:r>
              <a:rPr lang="en-US" sz="1400" dirty="0">
                <a:solidFill>
                  <a:schemeClr val="bg1"/>
                </a:solidFill>
                <a:ea typeface="Cambria"/>
                <a:cs typeface="Cambria"/>
                <a:sym typeface="Cambria"/>
              </a:rPr>
              <a:t>We challenge the status quo, embrace change, adapt, and innovate.</a:t>
            </a:r>
            <a:r>
              <a:rPr sz="1400" dirty="0">
                <a:solidFill>
                  <a:schemeClr val="bg1"/>
                </a:solidFill>
                <a:ea typeface="Cambria"/>
                <a:cs typeface="Cambria"/>
                <a:sym typeface="Cambria"/>
              </a:rPr>
              <a:t> </a:t>
            </a:r>
            <a:br>
              <a:rPr lang="en-US" sz="1400" dirty="0">
                <a:solidFill>
                  <a:schemeClr val="bg1"/>
                </a:solidFill>
                <a:ea typeface="Cambria"/>
                <a:cs typeface="Cambria"/>
                <a:sym typeface="Cambria"/>
              </a:rPr>
            </a:br>
            <a:r>
              <a:rPr sz="1400" b="1" dirty="0">
                <a:solidFill>
                  <a:schemeClr val="bg1"/>
                </a:solidFill>
                <a:ea typeface="Cambria"/>
                <a:cs typeface="Cambria"/>
                <a:sym typeface="Cambria"/>
              </a:rPr>
              <a:t>We </a:t>
            </a:r>
            <a:r>
              <a:rPr lang="en-US" sz="1400" b="1" dirty="0">
                <a:solidFill>
                  <a:schemeClr val="bg1"/>
                </a:solidFill>
                <a:ea typeface="Cambria"/>
                <a:cs typeface="Cambria"/>
                <a:sym typeface="Cambria"/>
              </a:rPr>
              <a:t>are never complacent</a:t>
            </a:r>
            <a:r>
              <a:rPr sz="1400" b="1" dirty="0">
                <a:solidFill>
                  <a:schemeClr val="bg1"/>
                </a:solidFill>
                <a:ea typeface="Cambria"/>
                <a:cs typeface="Cambria"/>
                <a:sym typeface="Cambria"/>
              </a:rPr>
              <a:t>.</a:t>
            </a:r>
          </a:p>
        </p:txBody>
      </p:sp>
      <p:sp>
        <p:nvSpPr>
          <p:cNvPr id="33" name="Shape 310"/>
          <p:cNvSpPr/>
          <p:nvPr/>
        </p:nvSpPr>
        <p:spPr>
          <a:xfrm>
            <a:off x="2750282" y="4190483"/>
            <a:ext cx="1986812" cy="1341009"/>
          </a:xfrm>
          <a:prstGeom prst="rect">
            <a:avLst/>
          </a:prstGeom>
          <a:ln w="12700">
            <a:miter lim="400000"/>
          </a:ln>
          <a:extLst>
            <a:ext uri="{C572A759-6A51-4108-AA02-DFA0A04FC94B}">
              <ma14:wrappingTextBoxFlag xmlns:ma14="http://schemas.microsoft.com/office/mac/drawingml/2011/main" xmlns="" val="1"/>
            </a:ext>
          </a:extLst>
        </p:spPr>
        <p:txBody>
          <a:bodyPr wrap="square" lIns="90000" tIns="46800" rIns="90000" bIns="46800">
            <a:spAutoFit/>
          </a:bodyPr>
          <a:lstStyle/>
          <a:p>
            <a:pPr algn="ctr">
              <a:spcBef>
                <a:spcPts val="600"/>
              </a:spcBef>
            </a:pPr>
            <a:r>
              <a:rPr lang="en-IN" sz="2000" b="1" dirty="0">
                <a:solidFill>
                  <a:schemeClr val="bg1"/>
                </a:solidFill>
                <a:latin typeface="+mj-lt"/>
                <a:sym typeface="Century Gothic"/>
              </a:rPr>
              <a:t>Teamwork</a:t>
            </a:r>
            <a:endParaRPr lang="en-US" sz="2000" b="1" dirty="0">
              <a:solidFill>
                <a:schemeClr val="bg1"/>
              </a:solidFill>
              <a:latin typeface="+mj-lt"/>
              <a:sym typeface="Cambria"/>
            </a:endParaRPr>
          </a:p>
          <a:p>
            <a:pPr lvl="0" algn="ctr">
              <a:spcBef>
                <a:spcPts val="600"/>
              </a:spcBef>
            </a:pPr>
            <a:r>
              <a:rPr lang="en-US" sz="1400" dirty="0">
                <a:solidFill>
                  <a:schemeClr val="bg1"/>
                </a:solidFill>
                <a:ea typeface="Cambria"/>
                <a:cs typeface="Cambria"/>
                <a:sym typeface="Cambria"/>
              </a:rPr>
              <a:t>We produce superior results by working together inclusively. </a:t>
            </a:r>
            <a:r>
              <a:rPr lang="en-US" sz="1400" b="1" dirty="0">
                <a:solidFill>
                  <a:schemeClr val="bg1"/>
                </a:solidFill>
                <a:ea typeface="Cambria"/>
                <a:cs typeface="Cambria"/>
                <a:sym typeface="Cambria"/>
              </a:rPr>
              <a:t>We believe that 1+1&gt;2.</a:t>
            </a:r>
          </a:p>
        </p:txBody>
      </p:sp>
      <p:sp>
        <p:nvSpPr>
          <p:cNvPr id="34" name="Shape 311"/>
          <p:cNvSpPr/>
          <p:nvPr/>
        </p:nvSpPr>
        <p:spPr>
          <a:xfrm>
            <a:off x="5072492" y="4190483"/>
            <a:ext cx="2047014" cy="1556453"/>
          </a:xfrm>
          <a:prstGeom prst="rect">
            <a:avLst/>
          </a:prstGeom>
          <a:ln w="12700">
            <a:miter lim="400000"/>
          </a:ln>
          <a:extLst>
            <a:ext uri="{C572A759-6A51-4108-AA02-DFA0A04FC94B}">
              <ma14:wrappingTextBoxFlag xmlns:ma14="http://schemas.microsoft.com/office/mac/drawingml/2011/main" xmlns="" val="1"/>
            </a:ext>
          </a:extLst>
        </p:spPr>
        <p:txBody>
          <a:bodyPr wrap="square" lIns="90000" tIns="46800" rIns="90000" bIns="46800">
            <a:spAutoFit/>
          </a:bodyPr>
          <a:lstStyle/>
          <a:p>
            <a:pPr algn="ctr">
              <a:spcBef>
                <a:spcPts val="600"/>
              </a:spcBef>
            </a:pPr>
            <a:r>
              <a:rPr lang="en-IN" sz="2000" b="1" dirty="0">
                <a:solidFill>
                  <a:schemeClr val="bg1"/>
                </a:solidFill>
                <a:latin typeface="+mj-lt"/>
                <a:sym typeface="Century Gothic"/>
              </a:rPr>
              <a:t>Tenacity</a:t>
            </a:r>
            <a:endParaRPr lang="en-IN" sz="2000" b="1" dirty="0">
              <a:solidFill>
                <a:schemeClr val="bg1"/>
              </a:solidFill>
              <a:latin typeface="+mj-lt"/>
              <a:sym typeface="Cambria"/>
            </a:endParaRPr>
          </a:p>
          <a:p>
            <a:pPr lvl="0" algn="ctr">
              <a:spcBef>
                <a:spcPts val="600"/>
              </a:spcBef>
            </a:pPr>
            <a:r>
              <a:rPr sz="1400" dirty="0">
                <a:solidFill>
                  <a:schemeClr val="bg1"/>
                </a:solidFill>
                <a:ea typeface="Cambria"/>
                <a:cs typeface="Cambria"/>
                <a:sym typeface="Cambria"/>
              </a:rPr>
              <a:t>We </a:t>
            </a:r>
            <a:r>
              <a:rPr lang="en-US" sz="1400" dirty="0">
                <a:solidFill>
                  <a:schemeClr val="bg1"/>
                </a:solidFill>
                <a:ea typeface="Cambria"/>
                <a:cs typeface="Cambria"/>
                <a:sym typeface="Cambria"/>
              </a:rPr>
              <a:t>make quick informed decisions, take action, and stick with it until the job gets done</a:t>
            </a:r>
            <a:r>
              <a:rPr sz="1400" dirty="0">
                <a:solidFill>
                  <a:schemeClr val="bg1"/>
                </a:solidFill>
                <a:ea typeface="Cambria"/>
                <a:cs typeface="Cambria"/>
                <a:sym typeface="Cambria"/>
              </a:rPr>
              <a:t>. </a:t>
            </a:r>
            <a:br>
              <a:rPr lang="en-US" sz="1400" dirty="0">
                <a:solidFill>
                  <a:schemeClr val="bg1"/>
                </a:solidFill>
                <a:ea typeface="Cambria"/>
                <a:cs typeface="Cambria"/>
                <a:sym typeface="Cambria"/>
              </a:rPr>
            </a:br>
            <a:r>
              <a:rPr sz="1400" b="1" dirty="0">
                <a:solidFill>
                  <a:schemeClr val="bg1"/>
                </a:solidFill>
                <a:ea typeface="Cambria"/>
                <a:cs typeface="Cambria"/>
                <a:sym typeface="Cambria"/>
              </a:rPr>
              <a:t>We find </a:t>
            </a:r>
            <a:r>
              <a:rPr lang="en-US" sz="1400" b="1" dirty="0">
                <a:solidFill>
                  <a:schemeClr val="bg1"/>
                </a:solidFill>
                <a:ea typeface="Cambria"/>
                <a:cs typeface="Cambria"/>
                <a:sym typeface="Cambria"/>
              </a:rPr>
              <a:t>the best</a:t>
            </a:r>
            <a:r>
              <a:rPr sz="1400" b="1" dirty="0">
                <a:solidFill>
                  <a:schemeClr val="bg1"/>
                </a:solidFill>
                <a:ea typeface="Cambria"/>
                <a:cs typeface="Cambria"/>
                <a:sym typeface="Cambria"/>
              </a:rPr>
              <a:t> way.</a:t>
            </a:r>
          </a:p>
        </p:txBody>
      </p:sp>
      <p:sp>
        <p:nvSpPr>
          <p:cNvPr id="35" name="TextBox 34">
            <a:extLst>
              <a:ext uri="{FF2B5EF4-FFF2-40B4-BE49-F238E27FC236}">
                <a16:creationId xmlns:a16="http://schemas.microsoft.com/office/drawing/2014/main" id="{03344053-09CE-2BCE-22BC-DAEFC757D949}"/>
              </a:ext>
            </a:extLst>
          </p:cNvPr>
          <p:cNvSpPr txBox="1"/>
          <p:nvPr/>
        </p:nvSpPr>
        <p:spPr>
          <a:xfrm>
            <a:off x="4196577" y="568261"/>
            <a:ext cx="3798845" cy="830997"/>
          </a:xfrm>
          <a:prstGeom prst="rect">
            <a:avLst/>
          </a:prstGeom>
          <a:noFill/>
        </p:spPr>
        <p:txBody>
          <a:bodyPr wrap="square" rtlCol="0">
            <a:spAutoFit/>
          </a:bodyPr>
          <a:lstStyle/>
          <a:p>
            <a:pPr algn="ctr"/>
            <a:r>
              <a:rPr lang="en-IN" sz="4800" dirty="0">
                <a:solidFill>
                  <a:schemeClr val="bg1"/>
                </a:solidFill>
                <a:latin typeface="+mj-lt"/>
              </a:rPr>
              <a:t>Our Values</a:t>
            </a:r>
          </a:p>
        </p:txBody>
      </p:sp>
      <p:cxnSp>
        <p:nvCxnSpPr>
          <p:cNvPr id="42" name="Straight Connector 41">
            <a:extLst>
              <a:ext uri="{FF2B5EF4-FFF2-40B4-BE49-F238E27FC236}">
                <a16:creationId xmlns:a16="http://schemas.microsoft.com/office/drawing/2014/main" id="{148191BE-97DF-D96A-DB15-379A870A0A07}"/>
              </a:ext>
            </a:extLst>
          </p:cNvPr>
          <p:cNvCxnSpPr>
            <a:cxnSpLocks/>
          </p:cNvCxnSpPr>
          <p:nvPr/>
        </p:nvCxnSpPr>
        <p:spPr>
          <a:xfrm>
            <a:off x="6095999" y="1440688"/>
            <a:ext cx="0" cy="1161062"/>
          </a:xfrm>
          <a:prstGeom prst="line">
            <a:avLst/>
          </a:pr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40C63573-734E-4A38-F116-5A045BED89E3}"/>
              </a:ext>
            </a:extLst>
          </p:cNvPr>
          <p:cNvGrpSpPr/>
          <p:nvPr/>
        </p:nvGrpSpPr>
        <p:grpSpPr>
          <a:xfrm>
            <a:off x="685257" y="2651760"/>
            <a:ext cx="1412240" cy="1412240"/>
            <a:chOff x="738623" y="2219960"/>
            <a:chExt cx="1412240" cy="1412240"/>
          </a:xfrm>
        </p:grpSpPr>
        <p:sp>
          <p:nvSpPr>
            <p:cNvPr id="44" name="Oval 43">
              <a:extLst>
                <a:ext uri="{FF2B5EF4-FFF2-40B4-BE49-F238E27FC236}">
                  <a16:creationId xmlns:a16="http://schemas.microsoft.com/office/drawing/2014/main" id="{A43657F5-BE0F-C962-BFF8-6F48438FF088}"/>
                </a:ext>
              </a:extLst>
            </p:cNvPr>
            <p:cNvSpPr/>
            <p:nvPr/>
          </p:nvSpPr>
          <p:spPr>
            <a:xfrm>
              <a:off x="738623" y="2219960"/>
              <a:ext cx="1412240" cy="1412240"/>
            </a:xfrm>
            <a:prstGeom prst="ellipse">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B3BE25D6-E29C-C501-443C-EA4450593A36}"/>
                </a:ext>
              </a:extLst>
            </p:cNvPr>
            <p:cNvSpPr/>
            <p:nvPr/>
          </p:nvSpPr>
          <p:spPr>
            <a:xfrm>
              <a:off x="824983" y="2306320"/>
              <a:ext cx="1239520" cy="1239520"/>
            </a:xfrm>
            <a:prstGeom prst="ellipse">
              <a:avLst/>
            </a:prstGeom>
            <a:noFill/>
            <a:ln w="76200">
              <a:solidFill>
                <a:schemeClr val="accent2"/>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FEDEF64E-72D2-DB71-DCB3-AC0ED345B728}"/>
              </a:ext>
            </a:extLst>
          </p:cNvPr>
          <p:cNvGrpSpPr/>
          <p:nvPr/>
        </p:nvGrpSpPr>
        <p:grpSpPr>
          <a:xfrm>
            <a:off x="3037568" y="2651760"/>
            <a:ext cx="1412240" cy="1412240"/>
            <a:chOff x="738623" y="2219960"/>
            <a:chExt cx="1412240" cy="1412240"/>
          </a:xfrm>
        </p:grpSpPr>
        <p:sp>
          <p:nvSpPr>
            <p:cNvPr id="48" name="Oval 47">
              <a:extLst>
                <a:ext uri="{FF2B5EF4-FFF2-40B4-BE49-F238E27FC236}">
                  <a16:creationId xmlns:a16="http://schemas.microsoft.com/office/drawing/2014/main" id="{0FCBFD45-D7F8-9599-DE45-B9EE43EFADC4}"/>
                </a:ext>
              </a:extLst>
            </p:cNvPr>
            <p:cNvSpPr/>
            <p:nvPr/>
          </p:nvSpPr>
          <p:spPr>
            <a:xfrm>
              <a:off x="738623" y="2219960"/>
              <a:ext cx="1412240" cy="1412240"/>
            </a:xfrm>
            <a:prstGeom prst="ellipse">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87A04625-A17D-BC5A-E961-9481CE8EE7DA}"/>
                </a:ext>
              </a:extLst>
            </p:cNvPr>
            <p:cNvSpPr/>
            <p:nvPr/>
          </p:nvSpPr>
          <p:spPr>
            <a:xfrm>
              <a:off x="824983" y="2306320"/>
              <a:ext cx="1239520" cy="1239520"/>
            </a:xfrm>
            <a:prstGeom prst="ellipse">
              <a:avLst/>
            </a:prstGeom>
            <a:noFill/>
            <a:ln w="76200">
              <a:solidFill>
                <a:schemeClr val="accent3"/>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EDF5EC54-82F2-1FC3-F887-EB7E35C61BBD}"/>
              </a:ext>
            </a:extLst>
          </p:cNvPr>
          <p:cNvGrpSpPr/>
          <p:nvPr/>
        </p:nvGrpSpPr>
        <p:grpSpPr>
          <a:xfrm>
            <a:off x="5389879" y="2651760"/>
            <a:ext cx="1412240" cy="1412240"/>
            <a:chOff x="738623" y="2219960"/>
            <a:chExt cx="1412240" cy="1412240"/>
          </a:xfrm>
        </p:grpSpPr>
        <p:sp>
          <p:nvSpPr>
            <p:cNvPr id="51" name="Oval 50">
              <a:extLst>
                <a:ext uri="{FF2B5EF4-FFF2-40B4-BE49-F238E27FC236}">
                  <a16:creationId xmlns:a16="http://schemas.microsoft.com/office/drawing/2014/main" id="{B71E199B-0916-1A9B-379F-A20C3FD13355}"/>
                </a:ext>
              </a:extLst>
            </p:cNvPr>
            <p:cNvSpPr/>
            <p:nvPr/>
          </p:nvSpPr>
          <p:spPr>
            <a:xfrm>
              <a:off x="738623" y="2219960"/>
              <a:ext cx="1412240" cy="1412240"/>
            </a:xfrm>
            <a:prstGeom prst="ellipse">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9EA0E73A-6AAB-E270-1016-D88E91851FBD}"/>
                </a:ext>
              </a:extLst>
            </p:cNvPr>
            <p:cNvSpPr/>
            <p:nvPr/>
          </p:nvSpPr>
          <p:spPr>
            <a:xfrm>
              <a:off x="824983" y="2306320"/>
              <a:ext cx="1239520" cy="1239520"/>
            </a:xfrm>
            <a:prstGeom prst="ellipse">
              <a:avLst/>
            </a:prstGeom>
            <a:noFill/>
            <a:ln w="76200">
              <a:solidFill>
                <a:srgbClr val="EA619F"/>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53" name="Group 52">
            <a:extLst>
              <a:ext uri="{FF2B5EF4-FFF2-40B4-BE49-F238E27FC236}">
                <a16:creationId xmlns:a16="http://schemas.microsoft.com/office/drawing/2014/main" id="{071EAF23-5CDD-0D1A-0B33-6AE386567C69}"/>
              </a:ext>
            </a:extLst>
          </p:cNvPr>
          <p:cNvGrpSpPr/>
          <p:nvPr/>
        </p:nvGrpSpPr>
        <p:grpSpPr>
          <a:xfrm>
            <a:off x="7742190" y="2651760"/>
            <a:ext cx="1412240" cy="1412240"/>
            <a:chOff x="738623" y="2219960"/>
            <a:chExt cx="1412240" cy="1412240"/>
          </a:xfrm>
        </p:grpSpPr>
        <p:sp>
          <p:nvSpPr>
            <p:cNvPr id="54" name="Oval 53">
              <a:extLst>
                <a:ext uri="{FF2B5EF4-FFF2-40B4-BE49-F238E27FC236}">
                  <a16:creationId xmlns:a16="http://schemas.microsoft.com/office/drawing/2014/main" id="{F10C5290-76B8-91B1-CA6D-8EC5BB60B5DB}"/>
                </a:ext>
              </a:extLst>
            </p:cNvPr>
            <p:cNvSpPr/>
            <p:nvPr/>
          </p:nvSpPr>
          <p:spPr>
            <a:xfrm>
              <a:off x="738623" y="2219960"/>
              <a:ext cx="1412240" cy="1412240"/>
            </a:xfrm>
            <a:prstGeom prst="ellipse">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60ADDFB9-6721-0D74-F2B6-FB7F62A9B47C}"/>
                </a:ext>
              </a:extLst>
            </p:cNvPr>
            <p:cNvSpPr/>
            <p:nvPr/>
          </p:nvSpPr>
          <p:spPr>
            <a:xfrm>
              <a:off x="824983" y="2306320"/>
              <a:ext cx="1239520" cy="1239520"/>
            </a:xfrm>
            <a:prstGeom prst="ellipse">
              <a:avLst/>
            </a:prstGeom>
            <a:noFill/>
            <a:ln w="76200">
              <a:solidFill>
                <a:srgbClr val="4D86A0"/>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56" name="Group 55">
            <a:extLst>
              <a:ext uri="{FF2B5EF4-FFF2-40B4-BE49-F238E27FC236}">
                <a16:creationId xmlns:a16="http://schemas.microsoft.com/office/drawing/2014/main" id="{A244386A-8A1F-1BF0-8F90-604C0FC12401}"/>
              </a:ext>
            </a:extLst>
          </p:cNvPr>
          <p:cNvGrpSpPr/>
          <p:nvPr/>
        </p:nvGrpSpPr>
        <p:grpSpPr>
          <a:xfrm>
            <a:off x="10094502" y="2651760"/>
            <a:ext cx="1412240" cy="1412240"/>
            <a:chOff x="738623" y="2219960"/>
            <a:chExt cx="1412240" cy="1412240"/>
          </a:xfrm>
        </p:grpSpPr>
        <p:sp>
          <p:nvSpPr>
            <p:cNvPr id="57" name="Oval 56">
              <a:extLst>
                <a:ext uri="{FF2B5EF4-FFF2-40B4-BE49-F238E27FC236}">
                  <a16:creationId xmlns:a16="http://schemas.microsoft.com/office/drawing/2014/main" id="{82ABC806-EF36-BC84-E5D0-221A1BE6F637}"/>
                </a:ext>
              </a:extLst>
            </p:cNvPr>
            <p:cNvSpPr/>
            <p:nvPr/>
          </p:nvSpPr>
          <p:spPr>
            <a:xfrm>
              <a:off x="738623" y="2219960"/>
              <a:ext cx="1412240" cy="1412240"/>
            </a:xfrm>
            <a:prstGeom prst="ellipse">
              <a:avLst/>
            </a:prstGeom>
            <a:solidFill>
              <a:schemeClr val="tx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06739162-6514-783B-809B-FC95389EFCFD}"/>
                </a:ext>
              </a:extLst>
            </p:cNvPr>
            <p:cNvSpPr/>
            <p:nvPr/>
          </p:nvSpPr>
          <p:spPr>
            <a:xfrm>
              <a:off x="824983" y="2306320"/>
              <a:ext cx="1239520" cy="1239520"/>
            </a:xfrm>
            <a:prstGeom prst="ellipse">
              <a:avLst/>
            </a:prstGeom>
            <a:noFill/>
            <a:ln w="76200">
              <a:solidFill>
                <a:srgbClr val="F4A81E"/>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2" name="Freeform: Shape 61">
            <a:extLst>
              <a:ext uri="{FF2B5EF4-FFF2-40B4-BE49-F238E27FC236}">
                <a16:creationId xmlns:a16="http://schemas.microsoft.com/office/drawing/2014/main" id="{04A9F904-A599-5D1B-1DC3-57949ADFFF4B}"/>
              </a:ext>
            </a:extLst>
          </p:cNvPr>
          <p:cNvSpPr/>
          <p:nvPr/>
        </p:nvSpPr>
        <p:spPr>
          <a:xfrm flipH="1">
            <a:off x="6565925" y="1440688"/>
            <a:ext cx="1882386" cy="1231392"/>
          </a:xfrm>
          <a:custGeom>
            <a:avLst/>
            <a:gdLst>
              <a:gd name="connsiteX0" fmla="*/ 1859280 w 1859280"/>
              <a:gd name="connsiteY0" fmla="*/ 0 h 1198880"/>
              <a:gd name="connsiteX1" fmla="*/ 1859280 w 1859280"/>
              <a:gd name="connsiteY1" fmla="*/ 589280 h 1198880"/>
              <a:gd name="connsiteX2" fmla="*/ 0 w 1859280"/>
              <a:gd name="connsiteY2" fmla="*/ 589280 h 1198880"/>
              <a:gd name="connsiteX3" fmla="*/ 0 w 1859280"/>
              <a:gd name="connsiteY3" fmla="*/ 1198880 h 1198880"/>
              <a:gd name="connsiteX0" fmla="*/ 1859280 w 1859280"/>
              <a:gd name="connsiteY0" fmla="*/ 0 h 1937390"/>
              <a:gd name="connsiteX1" fmla="*/ 1859280 w 1859280"/>
              <a:gd name="connsiteY1" fmla="*/ 1327790 h 1937390"/>
              <a:gd name="connsiteX2" fmla="*/ 0 w 1859280"/>
              <a:gd name="connsiteY2" fmla="*/ 1327790 h 1937390"/>
              <a:gd name="connsiteX3" fmla="*/ 0 w 1859280"/>
              <a:gd name="connsiteY3" fmla="*/ 1937390 h 1937390"/>
            </a:gdLst>
            <a:ahLst/>
            <a:cxnLst>
              <a:cxn ang="0">
                <a:pos x="connsiteX0" y="connsiteY0"/>
              </a:cxn>
              <a:cxn ang="0">
                <a:pos x="connsiteX1" y="connsiteY1"/>
              </a:cxn>
              <a:cxn ang="0">
                <a:pos x="connsiteX2" y="connsiteY2"/>
              </a:cxn>
              <a:cxn ang="0">
                <a:pos x="connsiteX3" y="connsiteY3"/>
              </a:cxn>
            </a:cxnLst>
            <a:rect l="l" t="t" r="r" b="b"/>
            <a:pathLst>
              <a:path w="1859280" h="1937390">
                <a:moveTo>
                  <a:pt x="1859280" y="0"/>
                </a:moveTo>
                <a:lnTo>
                  <a:pt x="1859280" y="1327790"/>
                </a:lnTo>
                <a:lnTo>
                  <a:pt x="0" y="1327790"/>
                </a:lnTo>
                <a:lnTo>
                  <a:pt x="0" y="1937390"/>
                </a:lnTo>
              </a:path>
            </a:pathLst>
          </a:cu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64" name="Freeform: Shape 63">
            <a:extLst>
              <a:ext uri="{FF2B5EF4-FFF2-40B4-BE49-F238E27FC236}">
                <a16:creationId xmlns:a16="http://schemas.microsoft.com/office/drawing/2014/main" id="{E0CC8765-6AC1-83EC-2981-BC18A3D405F3}"/>
              </a:ext>
            </a:extLst>
          </p:cNvPr>
          <p:cNvSpPr/>
          <p:nvPr/>
        </p:nvSpPr>
        <p:spPr>
          <a:xfrm>
            <a:off x="3743577" y="1449268"/>
            <a:ext cx="1882386" cy="1231392"/>
          </a:xfrm>
          <a:custGeom>
            <a:avLst/>
            <a:gdLst>
              <a:gd name="connsiteX0" fmla="*/ 1859280 w 1859280"/>
              <a:gd name="connsiteY0" fmla="*/ 0 h 1198880"/>
              <a:gd name="connsiteX1" fmla="*/ 1859280 w 1859280"/>
              <a:gd name="connsiteY1" fmla="*/ 589280 h 1198880"/>
              <a:gd name="connsiteX2" fmla="*/ 0 w 1859280"/>
              <a:gd name="connsiteY2" fmla="*/ 589280 h 1198880"/>
              <a:gd name="connsiteX3" fmla="*/ 0 w 1859280"/>
              <a:gd name="connsiteY3" fmla="*/ 1198880 h 1198880"/>
              <a:gd name="connsiteX0" fmla="*/ 1859280 w 1859280"/>
              <a:gd name="connsiteY0" fmla="*/ 0 h 1937390"/>
              <a:gd name="connsiteX1" fmla="*/ 1859280 w 1859280"/>
              <a:gd name="connsiteY1" fmla="*/ 1327790 h 1937390"/>
              <a:gd name="connsiteX2" fmla="*/ 0 w 1859280"/>
              <a:gd name="connsiteY2" fmla="*/ 1327790 h 1937390"/>
              <a:gd name="connsiteX3" fmla="*/ 0 w 1859280"/>
              <a:gd name="connsiteY3" fmla="*/ 1937390 h 1937390"/>
            </a:gdLst>
            <a:ahLst/>
            <a:cxnLst>
              <a:cxn ang="0">
                <a:pos x="connsiteX0" y="connsiteY0"/>
              </a:cxn>
              <a:cxn ang="0">
                <a:pos x="connsiteX1" y="connsiteY1"/>
              </a:cxn>
              <a:cxn ang="0">
                <a:pos x="connsiteX2" y="connsiteY2"/>
              </a:cxn>
              <a:cxn ang="0">
                <a:pos x="connsiteX3" y="connsiteY3"/>
              </a:cxn>
            </a:cxnLst>
            <a:rect l="l" t="t" r="r" b="b"/>
            <a:pathLst>
              <a:path w="1859280" h="1937390">
                <a:moveTo>
                  <a:pt x="1859280" y="0"/>
                </a:moveTo>
                <a:lnTo>
                  <a:pt x="1859280" y="1327790"/>
                </a:lnTo>
                <a:lnTo>
                  <a:pt x="0" y="1327790"/>
                </a:lnTo>
                <a:lnTo>
                  <a:pt x="0" y="1937390"/>
                </a:lnTo>
              </a:path>
            </a:pathLst>
          </a:cu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65" name="Freeform: Shape 64">
            <a:extLst>
              <a:ext uri="{FF2B5EF4-FFF2-40B4-BE49-F238E27FC236}">
                <a16:creationId xmlns:a16="http://schemas.microsoft.com/office/drawing/2014/main" id="{E690CE70-C4C3-DBEC-D2FC-D36FAD0B6B26}"/>
              </a:ext>
            </a:extLst>
          </p:cNvPr>
          <p:cNvSpPr/>
          <p:nvPr/>
        </p:nvSpPr>
        <p:spPr>
          <a:xfrm>
            <a:off x="1386261" y="1446028"/>
            <a:ext cx="3770325" cy="1233377"/>
          </a:xfrm>
          <a:custGeom>
            <a:avLst/>
            <a:gdLst>
              <a:gd name="connsiteX0" fmla="*/ 3774558 w 3774558"/>
              <a:gd name="connsiteY0" fmla="*/ 0 h 1233377"/>
              <a:gd name="connsiteX1" fmla="*/ 3774558 w 3774558"/>
              <a:gd name="connsiteY1" fmla="*/ 467832 h 1233377"/>
              <a:gd name="connsiteX2" fmla="*/ 0 w 3774558"/>
              <a:gd name="connsiteY2" fmla="*/ 467832 h 1233377"/>
              <a:gd name="connsiteX3" fmla="*/ 0 w 3774558"/>
              <a:gd name="connsiteY3" fmla="*/ 1233377 h 1233377"/>
            </a:gdLst>
            <a:ahLst/>
            <a:cxnLst>
              <a:cxn ang="0">
                <a:pos x="connsiteX0" y="connsiteY0"/>
              </a:cxn>
              <a:cxn ang="0">
                <a:pos x="connsiteX1" y="connsiteY1"/>
              </a:cxn>
              <a:cxn ang="0">
                <a:pos x="connsiteX2" y="connsiteY2"/>
              </a:cxn>
              <a:cxn ang="0">
                <a:pos x="connsiteX3" y="connsiteY3"/>
              </a:cxn>
            </a:cxnLst>
            <a:rect l="l" t="t" r="r" b="b"/>
            <a:pathLst>
              <a:path w="3774558" h="1233377">
                <a:moveTo>
                  <a:pt x="3774558" y="0"/>
                </a:moveTo>
                <a:lnTo>
                  <a:pt x="3774558" y="467832"/>
                </a:lnTo>
                <a:lnTo>
                  <a:pt x="0" y="467832"/>
                </a:lnTo>
                <a:lnTo>
                  <a:pt x="0" y="1233377"/>
                </a:lnTo>
              </a:path>
            </a:pathLst>
          </a:cu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66" name="Freeform: Shape 65">
            <a:extLst>
              <a:ext uri="{FF2B5EF4-FFF2-40B4-BE49-F238E27FC236}">
                <a16:creationId xmlns:a16="http://schemas.microsoft.com/office/drawing/2014/main" id="{4D9982EC-2BB2-D410-E95F-D5ACCF74B133}"/>
              </a:ext>
            </a:extLst>
          </p:cNvPr>
          <p:cNvSpPr/>
          <p:nvPr/>
        </p:nvSpPr>
        <p:spPr>
          <a:xfrm flipH="1">
            <a:off x="7035412" y="1446028"/>
            <a:ext cx="3770325" cy="1233377"/>
          </a:xfrm>
          <a:custGeom>
            <a:avLst/>
            <a:gdLst>
              <a:gd name="connsiteX0" fmla="*/ 3774558 w 3774558"/>
              <a:gd name="connsiteY0" fmla="*/ 0 h 1233377"/>
              <a:gd name="connsiteX1" fmla="*/ 3774558 w 3774558"/>
              <a:gd name="connsiteY1" fmla="*/ 467832 h 1233377"/>
              <a:gd name="connsiteX2" fmla="*/ 0 w 3774558"/>
              <a:gd name="connsiteY2" fmla="*/ 467832 h 1233377"/>
              <a:gd name="connsiteX3" fmla="*/ 0 w 3774558"/>
              <a:gd name="connsiteY3" fmla="*/ 1233377 h 1233377"/>
            </a:gdLst>
            <a:ahLst/>
            <a:cxnLst>
              <a:cxn ang="0">
                <a:pos x="connsiteX0" y="connsiteY0"/>
              </a:cxn>
              <a:cxn ang="0">
                <a:pos x="connsiteX1" y="connsiteY1"/>
              </a:cxn>
              <a:cxn ang="0">
                <a:pos x="connsiteX2" y="connsiteY2"/>
              </a:cxn>
              <a:cxn ang="0">
                <a:pos x="connsiteX3" y="connsiteY3"/>
              </a:cxn>
            </a:cxnLst>
            <a:rect l="l" t="t" r="r" b="b"/>
            <a:pathLst>
              <a:path w="3774558" h="1233377">
                <a:moveTo>
                  <a:pt x="3774558" y="0"/>
                </a:moveTo>
                <a:lnTo>
                  <a:pt x="3774558" y="467832"/>
                </a:lnTo>
                <a:lnTo>
                  <a:pt x="0" y="467832"/>
                </a:lnTo>
                <a:lnTo>
                  <a:pt x="0" y="1233377"/>
                </a:lnTo>
              </a:path>
            </a:pathLst>
          </a:cu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pic>
        <p:nvPicPr>
          <p:cNvPr id="76" name="Graphic 75">
            <a:extLst>
              <a:ext uri="{FF2B5EF4-FFF2-40B4-BE49-F238E27FC236}">
                <a16:creationId xmlns:a16="http://schemas.microsoft.com/office/drawing/2014/main" id="{6C22216A-FC86-F773-8B73-5DB1E19479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427" y="2950686"/>
            <a:ext cx="723900" cy="814388"/>
          </a:xfrm>
          <a:prstGeom prst="rect">
            <a:avLst/>
          </a:prstGeom>
        </p:spPr>
      </p:pic>
      <p:pic>
        <p:nvPicPr>
          <p:cNvPr id="78" name="Graphic 77">
            <a:extLst>
              <a:ext uri="{FF2B5EF4-FFF2-40B4-BE49-F238E27FC236}">
                <a16:creationId xmlns:a16="http://schemas.microsoft.com/office/drawing/2014/main" id="{A7566604-3E44-9535-BE44-3FF9E15547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2898" y="3043737"/>
            <a:ext cx="841580" cy="712106"/>
          </a:xfrm>
          <a:prstGeom prst="rect">
            <a:avLst/>
          </a:prstGeom>
        </p:spPr>
      </p:pic>
      <p:pic>
        <p:nvPicPr>
          <p:cNvPr id="80" name="Graphic 79">
            <a:extLst>
              <a:ext uri="{FF2B5EF4-FFF2-40B4-BE49-F238E27FC236}">
                <a16:creationId xmlns:a16="http://schemas.microsoft.com/office/drawing/2014/main" id="{CFB3195F-686A-A036-46D0-66E7E72F2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1673" y="2935265"/>
            <a:ext cx="656273" cy="781277"/>
          </a:xfrm>
          <a:prstGeom prst="rect">
            <a:avLst/>
          </a:prstGeom>
        </p:spPr>
      </p:pic>
      <p:pic>
        <p:nvPicPr>
          <p:cNvPr id="82" name="Graphic 81">
            <a:extLst>
              <a:ext uri="{FF2B5EF4-FFF2-40B4-BE49-F238E27FC236}">
                <a16:creationId xmlns:a16="http://schemas.microsoft.com/office/drawing/2014/main" id="{0B03DABA-A6A7-9EBC-1E97-D577E9D042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2699" y="2912269"/>
            <a:ext cx="891223" cy="891223"/>
          </a:xfrm>
          <a:prstGeom prst="rect">
            <a:avLst/>
          </a:prstGeom>
        </p:spPr>
      </p:pic>
      <p:pic>
        <p:nvPicPr>
          <p:cNvPr id="84" name="Graphic 83">
            <a:extLst>
              <a:ext uri="{FF2B5EF4-FFF2-40B4-BE49-F238E27FC236}">
                <a16:creationId xmlns:a16="http://schemas.microsoft.com/office/drawing/2014/main" id="{B4B61467-2895-367D-3D19-465685A76D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96763" y="2969554"/>
            <a:ext cx="807719" cy="776652"/>
          </a:xfrm>
          <a:prstGeom prst="rect">
            <a:avLst/>
          </a:prstGeom>
        </p:spPr>
      </p:pic>
      <p:sp>
        <p:nvSpPr>
          <p:cNvPr id="3" name="Shape 309">
            <a:extLst>
              <a:ext uri="{FF2B5EF4-FFF2-40B4-BE49-F238E27FC236}">
                <a16:creationId xmlns:a16="http://schemas.microsoft.com/office/drawing/2014/main" id="{CE19B85D-203E-B8F1-D47B-48ECBB02B195}"/>
              </a:ext>
            </a:extLst>
          </p:cNvPr>
          <p:cNvSpPr/>
          <p:nvPr/>
        </p:nvSpPr>
        <p:spPr>
          <a:xfrm>
            <a:off x="9775317" y="4190483"/>
            <a:ext cx="1986812" cy="1556453"/>
          </a:xfrm>
          <a:prstGeom prst="rect">
            <a:avLst/>
          </a:prstGeom>
          <a:ln w="12700">
            <a:miter lim="400000"/>
          </a:ln>
          <a:extLst>
            <a:ext uri="{C572A759-6A51-4108-AA02-DFA0A04FC94B}">
              <ma14:wrappingTextBoxFlag xmlns:ma14="http://schemas.microsoft.com/office/mac/drawingml/2011/main" xmlns="" val="1"/>
            </a:ext>
          </a:extLst>
        </p:spPr>
        <p:txBody>
          <a:bodyPr wrap="square" lIns="90000" tIns="46800" rIns="90000" bIns="46800">
            <a:spAutoFit/>
          </a:bodyPr>
          <a:lstStyle/>
          <a:p>
            <a:pPr lvl="0" algn="ctr">
              <a:lnSpc>
                <a:spcPct val="100000"/>
              </a:lnSpc>
              <a:spcBef>
                <a:spcPts val="600"/>
              </a:spcBef>
              <a:defRPr sz="1800" b="0">
                <a:solidFill>
                  <a:srgbClr val="000000"/>
                </a:solidFill>
              </a:defRPr>
            </a:pPr>
            <a:r>
              <a:rPr lang="en-US" sz="2000" dirty="0">
                <a:solidFill>
                  <a:schemeClr val="bg1"/>
                </a:solidFill>
                <a:latin typeface="+mj-lt"/>
                <a:sym typeface="Century Gothic"/>
              </a:rPr>
              <a:t>Genuine</a:t>
            </a:r>
          </a:p>
          <a:p>
            <a:pPr lvl="0" algn="ctr">
              <a:lnSpc>
                <a:spcPct val="100000"/>
              </a:lnSpc>
              <a:spcBef>
                <a:spcPts val="600"/>
              </a:spcBef>
              <a:defRPr sz="1800" b="0">
                <a:solidFill>
                  <a:srgbClr val="000000"/>
                </a:solidFill>
              </a:defRPr>
            </a:pPr>
            <a:r>
              <a:rPr lang="en-US" sz="1400" dirty="0">
                <a:solidFill>
                  <a:schemeClr val="bg1"/>
                </a:solidFill>
                <a:latin typeface="+mn-lt"/>
                <a:ea typeface="Cambria"/>
                <a:cs typeface="Cambria"/>
                <a:sym typeface="Cambria"/>
              </a:rPr>
              <a:t>We are straightforward, open, and honest, with the highest levels of integrity and care. </a:t>
            </a:r>
            <a:br>
              <a:rPr lang="en-US" sz="1400" dirty="0">
                <a:solidFill>
                  <a:schemeClr val="bg1"/>
                </a:solidFill>
                <a:latin typeface="+mn-lt"/>
                <a:ea typeface="Cambria"/>
                <a:cs typeface="Cambria"/>
                <a:sym typeface="Cambria"/>
              </a:rPr>
            </a:br>
            <a:r>
              <a:rPr lang="en-US" sz="1400" b="1" dirty="0">
                <a:solidFill>
                  <a:schemeClr val="bg1"/>
                </a:solidFill>
                <a:latin typeface="+mn-lt"/>
                <a:ea typeface="Cambria"/>
                <a:sym typeface="Cambria"/>
              </a:rPr>
              <a:t>We build trust.</a:t>
            </a:r>
          </a:p>
        </p:txBody>
      </p:sp>
    </p:spTree>
    <p:extLst>
      <p:ext uri="{BB962C8B-B14F-4D97-AF65-F5344CB8AC3E}">
        <p14:creationId xmlns:p14="http://schemas.microsoft.com/office/powerpoint/2010/main" val="274788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E21D98E-6C6D-B5A7-8DA3-55A5BAAB57A2}"/>
              </a:ext>
            </a:extLst>
          </p:cNvPr>
          <p:cNvSpPr/>
          <p:nvPr/>
        </p:nvSpPr>
        <p:spPr>
          <a:xfrm>
            <a:off x="372390" y="1807977"/>
            <a:ext cx="1096959" cy="109695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34" name="Oval 33">
            <a:extLst>
              <a:ext uri="{FF2B5EF4-FFF2-40B4-BE49-F238E27FC236}">
                <a16:creationId xmlns:a16="http://schemas.microsoft.com/office/drawing/2014/main" id="{221B6351-F76A-5AA8-AAF0-BA1E98104F06}"/>
              </a:ext>
            </a:extLst>
          </p:cNvPr>
          <p:cNvSpPr/>
          <p:nvPr/>
        </p:nvSpPr>
        <p:spPr>
          <a:xfrm>
            <a:off x="4170670" y="1807977"/>
            <a:ext cx="1096959" cy="109695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37" name="Oval 36">
            <a:extLst>
              <a:ext uri="{FF2B5EF4-FFF2-40B4-BE49-F238E27FC236}">
                <a16:creationId xmlns:a16="http://schemas.microsoft.com/office/drawing/2014/main" id="{EA113385-9EBC-A4E3-84D6-5BFC2CB034D7}"/>
              </a:ext>
            </a:extLst>
          </p:cNvPr>
          <p:cNvSpPr/>
          <p:nvPr/>
        </p:nvSpPr>
        <p:spPr>
          <a:xfrm>
            <a:off x="8009140" y="1807977"/>
            <a:ext cx="1096959" cy="10969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40" name="Oval 39">
            <a:extLst>
              <a:ext uri="{FF2B5EF4-FFF2-40B4-BE49-F238E27FC236}">
                <a16:creationId xmlns:a16="http://schemas.microsoft.com/office/drawing/2014/main" id="{A8E50FDB-422D-BE6E-224B-DC1614F2D2F2}"/>
              </a:ext>
            </a:extLst>
          </p:cNvPr>
          <p:cNvSpPr/>
          <p:nvPr/>
        </p:nvSpPr>
        <p:spPr>
          <a:xfrm>
            <a:off x="372390" y="4229706"/>
            <a:ext cx="1096959" cy="10969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43" name="Oval 42">
            <a:extLst>
              <a:ext uri="{FF2B5EF4-FFF2-40B4-BE49-F238E27FC236}">
                <a16:creationId xmlns:a16="http://schemas.microsoft.com/office/drawing/2014/main" id="{039A6CEA-4F2D-AC42-A3D4-EB88E59AF545}"/>
              </a:ext>
            </a:extLst>
          </p:cNvPr>
          <p:cNvSpPr/>
          <p:nvPr/>
        </p:nvSpPr>
        <p:spPr>
          <a:xfrm>
            <a:off x="4170670" y="4229706"/>
            <a:ext cx="1096959" cy="1096959"/>
          </a:xfrm>
          <a:prstGeom prst="ellipse">
            <a:avLst/>
          </a:prstGeom>
          <a:solidFill>
            <a:srgbClr val="E961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46" name="Oval 45">
            <a:extLst>
              <a:ext uri="{FF2B5EF4-FFF2-40B4-BE49-F238E27FC236}">
                <a16:creationId xmlns:a16="http://schemas.microsoft.com/office/drawing/2014/main" id="{67B9901E-DB7F-6009-5888-C20BF3F3AA30}"/>
              </a:ext>
            </a:extLst>
          </p:cNvPr>
          <p:cNvSpPr/>
          <p:nvPr/>
        </p:nvSpPr>
        <p:spPr>
          <a:xfrm>
            <a:off x="8009140" y="4229706"/>
            <a:ext cx="1096959" cy="10969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2" name="Title 1">
            <a:extLst>
              <a:ext uri="{FF2B5EF4-FFF2-40B4-BE49-F238E27FC236}">
                <a16:creationId xmlns:a16="http://schemas.microsoft.com/office/drawing/2014/main" id="{1141DE37-CACA-5079-E0E7-E99729703612}"/>
              </a:ext>
            </a:extLst>
          </p:cNvPr>
          <p:cNvSpPr>
            <a:spLocks noGrp="1"/>
          </p:cNvSpPr>
          <p:nvPr>
            <p:ph type="title"/>
          </p:nvPr>
        </p:nvSpPr>
        <p:spPr>
          <a:xfrm>
            <a:off x="372390" y="239545"/>
            <a:ext cx="11331868" cy="914400"/>
          </a:xfrm>
        </p:spPr>
        <p:txBody>
          <a:bodyPr/>
          <a:lstStyle/>
          <a:p>
            <a:r>
              <a:rPr lang="en-GB" b="1" dirty="0">
                <a:solidFill>
                  <a:schemeClr val="accent2"/>
                </a:solidFill>
              </a:rPr>
              <a:t>Empowering Growth: </a:t>
            </a:r>
            <a:r>
              <a:rPr lang="en-GB" dirty="0"/>
              <a:t>Our Comprehensive Approach to Colleague Development in India</a:t>
            </a:r>
          </a:p>
        </p:txBody>
      </p:sp>
      <p:sp>
        <p:nvSpPr>
          <p:cNvPr id="3" name="Rectangle: Rounded Corners 2">
            <a:extLst>
              <a:ext uri="{FF2B5EF4-FFF2-40B4-BE49-F238E27FC236}">
                <a16:creationId xmlns:a16="http://schemas.microsoft.com/office/drawing/2014/main" id="{E105FB80-C2A9-EB25-5860-97168A7F9435}"/>
              </a:ext>
            </a:extLst>
          </p:cNvPr>
          <p:cNvSpPr/>
          <p:nvPr/>
        </p:nvSpPr>
        <p:spPr>
          <a:xfrm>
            <a:off x="894303" y="1332558"/>
            <a:ext cx="3102123" cy="2047796"/>
          </a:xfrm>
          <a:prstGeom prst="roundRect">
            <a:avLst>
              <a:gd name="adj" fmla="val 4361"/>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984250" indent="-342900">
              <a:spcBef>
                <a:spcPts val="300"/>
              </a:spcBef>
            </a:pPr>
            <a:r>
              <a:rPr lang="en-US" dirty="0">
                <a:solidFill>
                  <a:schemeClr val="bg1"/>
                </a:solidFill>
                <a:latin typeface="+mj-lt"/>
              </a:rPr>
              <a:t>Mentorship matters</a:t>
            </a:r>
            <a:endParaRPr lang="en-US" sz="1600" dirty="0">
              <a:solidFill>
                <a:schemeClr val="bg1"/>
              </a:solidFill>
            </a:endParaRPr>
          </a:p>
          <a:p>
            <a:pPr marL="984250" indent="-342900">
              <a:spcBef>
                <a:spcPts val="300"/>
              </a:spcBef>
              <a:buFont typeface="Arial" panose="020B0604020202020204" pitchFamily="34" charset="0"/>
              <a:buChar char="•"/>
            </a:pPr>
            <a:r>
              <a:rPr lang="en-US" sz="1600" dirty="0">
                <a:solidFill>
                  <a:schemeClr val="bg1"/>
                </a:solidFill>
              </a:rPr>
              <a:t>Leader-led mentorship</a:t>
            </a:r>
          </a:p>
          <a:p>
            <a:pPr marL="984250" indent="-342900">
              <a:spcBef>
                <a:spcPts val="300"/>
              </a:spcBef>
              <a:buFont typeface="Arial" panose="020B0604020202020204" pitchFamily="34" charset="0"/>
              <a:buChar char="•"/>
            </a:pPr>
            <a:r>
              <a:rPr lang="en-US" sz="1600" dirty="0">
                <a:solidFill>
                  <a:schemeClr val="bg1"/>
                </a:solidFill>
              </a:rPr>
              <a:t>Skill enrichment</a:t>
            </a:r>
          </a:p>
        </p:txBody>
      </p:sp>
      <p:sp>
        <p:nvSpPr>
          <p:cNvPr id="10" name="Rectangle: Rounded Corners 9">
            <a:extLst>
              <a:ext uri="{FF2B5EF4-FFF2-40B4-BE49-F238E27FC236}">
                <a16:creationId xmlns:a16="http://schemas.microsoft.com/office/drawing/2014/main" id="{B0C58DAB-FBB3-4F56-539D-1F696FA86FA3}"/>
              </a:ext>
            </a:extLst>
          </p:cNvPr>
          <p:cNvSpPr/>
          <p:nvPr/>
        </p:nvSpPr>
        <p:spPr>
          <a:xfrm>
            <a:off x="894303" y="3754287"/>
            <a:ext cx="3102123" cy="2047796"/>
          </a:xfrm>
          <a:prstGeom prst="roundRect">
            <a:avLst>
              <a:gd name="adj" fmla="val 4361"/>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622300" indent="19050">
              <a:spcBef>
                <a:spcPts val="300"/>
              </a:spcBef>
            </a:pPr>
            <a:r>
              <a:rPr lang="en-US" dirty="0">
                <a:solidFill>
                  <a:schemeClr val="bg1"/>
                </a:solidFill>
                <a:latin typeface="+mj-lt"/>
              </a:rPr>
              <a:t>Localization </a:t>
            </a:r>
            <a:br>
              <a:rPr lang="en-US" dirty="0">
                <a:solidFill>
                  <a:schemeClr val="bg1"/>
                </a:solidFill>
                <a:latin typeface="+mj-lt"/>
              </a:rPr>
            </a:br>
            <a:r>
              <a:rPr lang="en-US" dirty="0">
                <a:solidFill>
                  <a:schemeClr val="bg1"/>
                </a:solidFill>
                <a:latin typeface="+mj-lt"/>
              </a:rPr>
              <a:t>for India</a:t>
            </a:r>
          </a:p>
          <a:p>
            <a:pPr marL="984250" indent="-342900">
              <a:spcBef>
                <a:spcPts val="300"/>
              </a:spcBef>
              <a:buFont typeface="Arial" panose="020B0604020202020204" pitchFamily="34" charset="0"/>
              <a:buChar char="•"/>
            </a:pPr>
            <a:r>
              <a:rPr lang="en-US" sz="1600" dirty="0">
                <a:solidFill>
                  <a:schemeClr val="bg1"/>
                </a:solidFill>
              </a:rPr>
              <a:t>Cultural sensitivity</a:t>
            </a:r>
          </a:p>
          <a:p>
            <a:pPr marL="984250" indent="-342900">
              <a:spcBef>
                <a:spcPts val="300"/>
              </a:spcBef>
              <a:buFont typeface="Arial" panose="020B0604020202020204" pitchFamily="34" charset="0"/>
              <a:buChar char="•"/>
            </a:pPr>
            <a:r>
              <a:rPr lang="en-US" sz="1600" dirty="0">
                <a:solidFill>
                  <a:schemeClr val="bg1"/>
                </a:solidFill>
              </a:rPr>
              <a:t>Language accessibility</a:t>
            </a:r>
          </a:p>
        </p:txBody>
      </p:sp>
      <p:sp>
        <p:nvSpPr>
          <p:cNvPr id="13" name="Rectangle: Rounded Corners 12">
            <a:extLst>
              <a:ext uri="{FF2B5EF4-FFF2-40B4-BE49-F238E27FC236}">
                <a16:creationId xmlns:a16="http://schemas.microsoft.com/office/drawing/2014/main" id="{D760DC96-633C-FC7E-173F-2F6E4A8AC11B}"/>
              </a:ext>
            </a:extLst>
          </p:cNvPr>
          <p:cNvSpPr/>
          <p:nvPr/>
        </p:nvSpPr>
        <p:spPr>
          <a:xfrm>
            <a:off x="4727216" y="1332558"/>
            <a:ext cx="3102123" cy="2047796"/>
          </a:xfrm>
          <a:prstGeom prst="roundRect">
            <a:avLst>
              <a:gd name="adj" fmla="val 4361"/>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984250" indent="-342900">
              <a:spcBef>
                <a:spcPts val="300"/>
              </a:spcBef>
            </a:pPr>
            <a:r>
              <a:rPr lang="en-US" dirty="0">
                <a:solidFill>
                  <a:schemeClr val="bg1"/>
                </a:solidFill>
                <a:latin typeface="+mj-lt"/>
              </a:rPr>
              <a:t>Career growth opportunities</a:t>
            </a:r>
            <a:endParaRPr lang="en-US" sz="1400" dirty="0">
              <a:solidFill>
                <a:schemeClr val="bg1"/>
              </a:solidFill>
            </a:endParaRPr>
          </a:p>
          <a:p>
            <a:pPr marL="984250" indent="-342900">
              <a:spcBef>
                <a:spcPts val="300"/>
              </a:spcBef>
              <a:buFont typeface="Arial" panose="020B0604020202020204" pitchFamily="34" charset="0"/>
              <a:buChar char="•"/>
            </a:pPr>
            <a:r>
              <a:rPr lang="en-US" sz="1600" dirty="0">
                <a:solidFill>
                  <a:schemeClr val="bg1"/>
                </a:solidFill>
              </a:rPr>
              <a:t>Leadership speaker series</a:t>
            </a:r>
          </a:p>
          <a:p>
            <a:pPr marL="984250" indent="-342900">
              <a:spcBef>
                <a:spcPts val="300"/>
              </a:spcBef>
              <a:buFont typeface="Arial" panose="020B0604020202020204" pitchFamily="34" charset="0"/>
              <a:buChar char="•"/>
            </a:pPr>
            <a:r>
              <a:rPr lang="en-US" sz="1600" dirty="0">
                <a:solidFill>
                  <a:schemeClr val="bg1"/>
                </a:solidFill>
              </a:rPr>
              <a:t>Skill enhancement workshops</a:t>
            </a:r>
          </a:p>
        </p:txBody>
      </p:sp>
      <p:sp>
        <p:nvSpPr>
          <p:cNvPr id="14" name="Rectangle: Rounded Corners 13">
            <a:extLst>
              <a:ext uri="{FF2B5EF4-FFF2-40B4-BE49-F238E27FC236}">
                <a16:creationId xmlns:a16="http://schemas.microsoft.com/office/drawing/2014/main" id="{87DA5344-36A7-3CFD-9725-BB859F3B7D02}"/>
              </a:ext>
            </a:extLst>
          </p:cNvPr>
          <p:cNvSpPr/>
          <p:nvPr/>
        </p:nvSpPr>
        <p:spPr>
          <a:xfrm>
            <a:off x="4727216" y="3754287"/>
            <a:ext cx="3102123" cy="2047796"/>
          </a:xfrm>
          <a:prstGeom prst="roundRect">
            <a:avLst>
              <a:gd name="adj" fmla="val 4361"/>
            </a:avLst>
          </a:prstGeom>
          <a:solidFill>
            <a:srgbClr val="E9619C"/>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622300" indent="19050">
              <a:spcBef>
                <a:spcPts val="300"/>
              </a:spcBef>
            </a:pPr>
            <a:r>
              <a:rPr lang="en-US" dirty="0">
                <a:solidFill>
                  <a:schemeClr val="bg1"/>
                </a:solidFill>
                <a:latin typeface="+mj-lt"/>
              </a:rPr>
              <a:t>Inclusion in the </a:t>
            </a:r>
            <a:br>
              <a:rPr lang="en-US" dirty="0">
                <a:solidFill>
                  <a:schemeClr val="bg1"/>
                </a:solidFill>
                <a:latin typeface="+mj-lt"/>
              </a:rPr>
            </a:br>
            <a:r>
              <a:rPr lang="en-US" dirty="0">
                <a:solidFill>
                  <a:schemeClr val="bg1"/>
                </a:solidFill>
                <a:latin typeface="+mj-lt"/>
              </a:rPr>
              <a:t>colleague journey</a:t>
            </a:r>
          </a:p>
          <a:p>
            <a:pPr marL="984250" indent="-342900">
              <a:spcBef>
                <a:spcPts val="300"/>
              </a:spcBef>
              <a:buFont typeface="Arial" panose="020B0604020202020204" pitchFamily="34" charset="0"/>
              <a:buChar char="•"/>
            </a:pPr>
            <a:r>
              <a:rPr lang="en-US" sz="1600" dirty="0">
                <a:solidFill>
                  <a:schemeClr val="bg1"/>
                </a:solidFill>
              </a:rPr>
              <a:t>Colleague experience integration</a:t>
            </a:r>
          </a:p>
          <a:p>
            <a:pPr marL="984250" indent="-342900">
              <a:spcBef>
                <a:spcPts val="300"/>
              </a:spcBef>
              <a:buFont typeface="Arial" panose="020B0604020202020204" pitchFamily="34" charset="0"/>
              <a:buChar char="•"/>
            </a:pPr>
            <a:r>
              <a:rPr lang="en-US" sz="1600" dirty="0">
                <a:solidFill>
                  <a:schemeClr val="bg1"/>
                </a:solidFill>
              </a:rPr>
              <a:t>Collaborative </a:t>
            </a:r>
            <a:br>
              <a:rPr lang="en-US" sz="1600" dirty="0">
                <a:solidFill>
                  <a:schemeClr val="bg1"/>
                </a:solidFill>
              </a:rPr>
            </a:br>
            <a:r>
              <a:rPr lang="en-US" sz="1600" dirty="0">
                <a:solidFill>
                  <a:schemeClr val="bg1"/>
                </a:solidFill>
              </a:rPr>
              <a:t>development culture</a:t>
            </a:r>
          </a:p>
        </p:txBody>
      </p:sp>
      <p:sp>
        <p:nvSpPr>
          <p:cNvPr id="15" name="Rectangle: Rounded Corners 14">
            <a:extLst>
              <a:ext uri="{FF2B5EF4-FFF2-40B4-BE49-F238E27FC236}">
                <a16:creationId xmlns:a16="http://schemas.microsoft.com/office/drawing/2014/main" id="{7CCCEC2A-C149-D52A-9AEE-0749286DA754}"/>
              </a:ext>
            </a:extLst>
          </p:cNvPr>
          <p:cNvSpPr/>
          <p:nvPr/>
        </p:nvSpPr>
        <p:spPr>
          <a:xfrm>
            <a:off x="8560129" y="1332558"/>
            <a:ext cx="3102123" cy="2047796"/>
          </a:xfrm>
          <a:prstGeom prst="roundRect">
            <a:avLst>
              <a:gd name="adj" fmla="val 4361"/>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984250" indent="-342900">
              <a:spcBef>
                <a:spcPts val="300"/>
              </a:spcBef>
            </a:pPr>
            <a:r>
              <a:rPr lang="en-US" dirty="0">
                <a:solidFill>
                  <a:schemeClr val="bg1"/>
                </a:solidFill>
                <a:latin typeface="+mj-lt"/>
              </a:rPr>
              <a:t>Internal mobility</a:t>
            </a:r>
          </a:p>
          <a:p>
            <a:pPr marL="984250" indent="-342900">
              <a:spcBef>
                <a:spcPts val="300"/>
              </a:spcBef>
              <a:buFont typeface="Arial" panose="020B0604020202020204" pitchFamily="34" charset="0"/>
              <a:buChar char="•"/>
            </a:pPr>
            <a:r>
              <a:rPr lang="en-US" sz="1600" dirty="0">
                <a:solidFill>
                  <a:schemeClr val="bg1"/>
                </a:solidFill>
              </a:rPr>
              <a:t>Job rotation initiatives</a:t>
            </a:r>
          </a:p>
          <a:p>
            <a:pPr marL="984250" indent="-342900">
              <a:spcBef>
                <a:spcPts val="300"/>
              </a:spcBef>
              <a:buFont typeface="Arial" panose="020B0604020202020204" pitchFamily="34" charset="0"/>
              <a:buChar char="•"/>
            </a:pPr>
            <a:r>
              <a:rPr lang="en-US" sz="1600" dirty="0">
                <a:solidFill>
                  <a:schemeClr val="bg1"/>
                </a:solidFill>
              </a:rPr>
              <a:t>Internal job fairs</a:t>
            </a:r>
          </a:p>
        </p:txBody>
      </p:sp>
      <p:sp>
        <p:nvSpPr>
          <p:cNvPr id="16" name="Rectangle: Rounded Corners 15">
            <a:extLst>
              <a:ext uri="{FF2B5EF4-FFF2-40B4-BE49-F238E27FC236}">
                <a16:creationId xmlns:a16="http://schemas.microsoft.com/office/drawing/2014/main" id="{8D90A011-B219-7EE8-7FAC-5E876C7221A7}"/>
              </a:ext>
            </a:extLst>
          </p:cNvPr>
          <p:cNvSpPr/>
          <p:nvPr/>
        </p:nvSpPr>
        <p:spPr>
          <a:xfrm>
            <a:off x="8560129" y="3754287"/>
            <a:ext cx="3102123" cy="2047796"/>
          </a:xfrm>
          <a:prstGeom prst="roundRect">
            <a:avLst>
              <a:gd name="adj" fmla="val 4361"/>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nchorCtr="0"/>
          <a:lstStyle/>
          <a:p>
            <a:pPr marL="984250" indent="-342900">
              <a:spcBef>
                <a:spcPts val="300"/>
              </a:spcBef>
            </a:pPr>
            <a:r>
              <a:rPr lang="en-US" dirty="0">
                <a:solidFill>
                  <a:schemeClr val="bg1"/>
                </a:solidFill>
                <a:latin typeface="+mj-lt"/>
              </a:rPr>
              <a:t>Way forward</a:t>
            </a:r>
          </a:p>
          <a:p>
            <a:pPr marL="984250" indent="-342900">
              <a:spcBef>
                <a:spcPts val="300"/>
              </a:spcBef>
              <a:buFont typeface="Arial" panose="020B0604020202020204" pitchFamily="34" charset="0"/>
              <a:buChar char="•"/>
            </a:pPr>
            <a:r>
              <a:rPr lang="en-US" sz="1600" dirty="0">
                <a:solidFill>
                  <a:schemeClr val="bg1"/>
                </a:solidFill>
              </a:rPr>
              <a:t>Build communication strategy</a:t>
            </a:r>
          </a:p>
          <a:p>
            <a:pPr marL="984250" indent="-342900">
              <a:spcBef>
                <a:spcPts val="300"/>
              </a:spcBef>
              <a:buFont typeface="Arial" panose="020B0604020202020204" pitchFamily="34" charset="0"/>
              <a:buChar char="•"/>
            </a:pPr>
            <a:r>
              <a:rPr lang="en-US" sz="1600" dirty="0">
                <a:solidFill>
                  <a:schemeClr val="bg1"/>
                </a:solidFill>
              </a:rPr>
              <a:t>Recognition program</a:t>
            </a:r>
          </a:p>
        </p:txBody>
      </p:sp>
      <p:sp>
        <p:nvSpPr>
          <p:cNvPr id="29" name="Oval 28">
            <a:extLst>
              <a:ext uri="{FF2B5EF4-FFF2-40B4-BE49-F238E27FC236}">
                <a16:creationId xmlns:a16="http://schemas.microsoft.com/office/drawing/2014/main" id="{294B758E-A87B-EAC7-DD2A-3F0C6B09B31D}"/>
              </a:ext>
            </a:extLst>
          </p:cNvPr>
          <p:cNvSpPr/>
          <p:nvPr/>
        </p:nvSpPr>
        <p:spPr>
          <a:xfrm>
            <a:off x="439470" y="1875057"/>
            <a:ext cx="962799" cy="962799"/>
          </a:xfrm>
          <a:prstGeom prst="ellipse">
            <a:avLst/>
          </a:prstGeom>
          <a:solidFill>
            <a:schemeClr val="accent1"/>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1</a:t>
            </a:r>
          </a:p>
        </p:txBody>
      </p:sp>
      <p:sp>
        <p:nvSpPr>
          <p:cNvPr id="35" name="Oval 34">
            <a:extLst>
              <a:ext uri="{FF2B5EF4-FFF2-40B4-BE49-F238E27FC236}">
                <a16:creationId xmlns:a16="http://schemas.microsoft.com/office/drawing/2014/main" id="{5644945B-9B10-52E2-5DB5-3240CD7B4FBC}"/>
              </a:ext>
            </a:extLst>
          </p:cNvPr>
          <p:cNvSpPr/>
          <p:nvPr/>
        </p:nvSpPr>
        <p:spPr>
          <a:xfrm>
            <a:off x="4237750" y="1875057"/>
            <a:ext cx="962799" cy="962799"/>
          </a:xfrm>
          <a:prstGeom prst="ellipse">
            <a:avLst/>
          </a:prstGeom>
          <a:solidFill>
            <a:schemeClr val="accent2"/>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2</a:t>
            </a:r>
          </a:p>
        </p:txBody>
      </p:sp>
      <p:sp>
        <p:nvSpPr>
          <p:cNvPr id="38" name="Oval 37">
            <a:extLst>
              <a:ext uri="{FF2B5EF4-FFF2-40B4-BE49-F238E27FC236}">
                <a16:creationId xmlns:a16="http://schemas.microsoft.com/office/drawing/2014/main" id="{1B953A03-52C9-567F-D4EE-536A8366960E}"/>
              </a:ext>
            </a:extLst>
          </p:cNvPr>
          <p:cNvSpPr/>
          <p:nvPr/>
        </p:nvSpPr>
        <p:spPr>
          <a:xfrm>
            <a:off x="8076220" y="1875057"/>
            <a:ext cx="962799" cy="962799"/>
          </a:xfrm>
          <a:prstGeom prst="ellipse">
            <a:avLst/>
          </a:prstGeom>
          <a:solidFill>
            <a:schemeClr val="accent3"/>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3</a:t>
            </a:r>
          </a:p>
        </p:txBody>
      </p:sp>
      <p:sp>
        <p:nvSpPr>
          <p:cNvPr id="41" name="Oval 40">
            <a:extLst>
              <a:ext uri="{FF2B5EF4-FFF2-40B4-BE49-F238E27FC236}">
                <a16:creationId xmlns:a16="http://schemas.microsoft.com/office/drawing/2014/main" id="{FACDE38D-0E4F-37CE-8F94-1B6822839F50}"/>
              </a:ext>
            </a:extLst>
          </p:cNvPr>
          <p:cNvSpPr/>
          <p:nvPr/>
        </p:nvSpPr>
        <p:spPr>
          <a:xfrm>
            <a:off x="439470" y="4296786"/>
            <a:ext cx="962799" cy="962799"/>
          </a:xfrm>
          <a:prstGeom prst="ellipse">
            <a:avLst/>
          </a:prstGeom>
          <a:solidFill>
            <a:schemeClr val="accent4"/>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4</a:t>
            </a:r>
          </a:p>
        </p:txBody>
      </p:sp>
      <p:sp>
        <p:nvSpPr>
          <p:cNvPr id="44" name="Oval 43">
            <a:extLst>
              <a:ext uri="{FF2B5EF4-FFF2-40B4-BE49-F238E27FC236}">
                <a16:creationId xmlns:a16="http://schemas.microsoft.com/office/drawing/2014/main" id="{FA2470E6-8A10-4E45-0F89-2B744F9F9A4B}"/>
              </a:ext>
            </a:extLst>
          </p:cNvPr>
          <p:cNvSpPr/>
          <p:nvPr/>
        </p:nvSpPr>
        <p:spPr>
          <a:xfrm>
            <a:off x="4237750" y="4296786"/>
            <a:ext cx="962799" cy="962799"/>
          </a:xfrm>
          <a:prstGeom prst="ellipse">
            <a:avLst/>
          </a:prstGeom>
          <a:solidFill>
            <a:srgbClr val="E9619C"/>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5</a:t>
            </a:r>
          </a:p>
        </p:txBody>
      </p:sp>
      <p:sp>
        <p:nvSpPr>
          <p:cNvPr id="47" name="Oval 46">
            <a:extLst>
              <a:ext uri="{FF2B5EF4-FFF2-40B4-BE49-F238E27FC236}">
                <a16:creationId xmlns:a16="http://schemas.microsoft.com/office/drawing/2014/main" id="{04FE5686-431B-CFF9-62C2-AE9D7514D89E}"/>
              </a:ext>
            </a:extLst>
          </p:cNvPr>
          <p:cNvSpPr/>
          <p:nvPr/>
        </p:nvSpPr>
        <p:spPr>
          <a:xfrm>
            <a:off x="8076220" y="4296786"/>
            <a:ext cx="962799" cy="962799"/>
          </a:xfrm>
          <a:prstGeom prst="ellipse">
            <a:avLst/>
          </a:prstGeom>
          <a:solidFill>
            <a:schemeClr val="accent6"/>
          </a:solidFill>
          <a:ln w="38100">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400" dirty="0">
                <a:latin typeface="+mj-lt"/>
              </a:rPr>
              <a:t>6</a:t>
            </a:r>
          </a:p>
        </p:txBody>
      </p:sp>
    </p:spTree>
    <p:extLst>
      <p:ext uri="{BB962C8B-B14F-4D97-AF65-F5344CB8AC3E}">
        <p14:creationId xmlns:p14="http://schemas.microsoft.com/office/powerpoint/2010/main" val="62098093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B5C"/>
      </a:dk2>
      <a:lt2>
        <a:srgbClr val="D0D0CE"/>
      </a:lt2>
      <a:accent1>
        <a:srgbClr val="003B5C"/>
      </a:accent1>
      <a:accent2>
        <a:srgbClr val="00B2A9"/>
      </a:accent2>
      <a:accent3>
        <a:srgbClr val="F39200"/>
      </a:accent3>
      <a:accent4>
        <a:srgbClr val="831F82"/>
      </a:accent4>
      <a:accent5>
        <a:srgbClr val="D1344F"/>
      </a:accent5>
      <a:accent6>
        <a:srgbClr val="97999B"/>
      </a:accent6>
      <a:hlink>
        <a:srgbClr val="075992"/>
      </a:hlink>
      <a:folHlink>
        <a:srgbClr val="075992"/>
      </a:folHlink>
    </a:clrScheme>
    <a:fontScheme name="CSC">
      <a:majorFont>
        <a:latin typeface="Century Gothic Bold"/>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defRPr/>
        </a:defPPr>
      </a:lstStyle>
    </a:txDef>
  </a:objectDefaults>
  <a:extraClrSchemeLst/>
  <a:extLst>
    <a:ext uri="{05A4C25C-085E-4340-85A3-A5531E510DB2}">
      <thm15:themeFamily xmlns:thm15="http://schemas.microsoft.com/office/thememl/2012/main" name="CSC PowerPoint Template Option 3  -  Read-Only" id="{76DAE2F3-2C89-A247-83B9-DACDBCBF9098}" vid="{904B624D-EF8B-9F4A-8EF2-D4BA49E77B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usiness_x0020_Unit xmlns="3cdf2dca-b829-494a-bc66-3cbb4899de07">CSC Main Brand</Business_x0020_Unit>
    <Description0 xmlns="3cdf2dca-b829-494a-bc66-3cbb4899de07" xsi:nil="true"/>
    <Image_x0020_Use xmlns="3cdf2dca-b829-494a-bc66-3cbb4899de07">Web</Image_x0020_Use>
    <Language xmlns="3cdf2dca-b829-494a-bc66-3cbb4899de07">English</Language>
    <Image_x0020_File_x0020_Type xmlns="3cdf2dca-b829-494a-bc66-3cbb4899de07" xsi:nil="true"/>
    <File_x0020_Format xmlns="3cdf2dca-b829-494a-bc66-3cbb4899de07" xsi:nil="true"/>
    <Document_x0020_Language xmlns="3cdf2dca-b829-494a-bc66-3cbb4899de07" xsi:nil="true"/>
    <Product xmlns="3cdf2dca-b829-494a-bc66-3cbb4899de07" xsi:nil="true"/>
    <Image_x0020_Color_x0020_Type xmlns="3cdf2dca-b829-494a-bc66-3cbb4899de07" xsi:nil="true"/>
    <Document_x0020_Size xmlns="3cdf2dca-b829-494a-bc66-3cbb4899de07" xsi:nil="true"/>
    <Resource_x0020_Type xmlns="3cdf2dca-b829-494a-bc66-3cbb4899de07">Microsoft PowerPoint templates</Resource_x0020_Type>
    <Brand xmlns="3cdf2dca-b829-494a-bc66-3cbb4899de07">CSC</Bra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60F3A9ED73514480A04CD28B3AD9E8" ma:contentTypeVersion="31" ma:contentTypeDescription="Create a new document." ma:contentTypeScope="" ma:versionID="d4d8dc1b7f1e27ee78bbf403edac4867">
  <xsd:schema xmlns:xsd="http://www.w3.org/2001/XMLSchema" xmlns:xs="http://www.w3.org/2001/XMLSchema" xmlns:p="http://schemas.microsoft.com/office/2006/metadata/properties" xmlns:ns1="3cdf2dca-b829-494a-bc66-3cbb4899de07" xmlns:ns3="7c7bd0dc-b71a-4e4e-802d-ad9957c3f4b7" targetNamespace="http://schemas.microsoft.com/office/2006/metadata/properties" ma:root="true" ma:fieldsID="56b419ff4e3ca380aea0916c3b015794" ns1:_="" ns3:_="">
    <xsd:import namespace="3cdf2dca-b829-494a-bc66-3cbb4899de07"/>
    <xsd:import namespace="7c7bd0dc-b71a-4e4e-802d-ad9957c3f4b7"/>
    <xsd:element name="properties">
      <xsd:complexType>
        <xsd:sequence>
          <xsd:element name="documentManagement">
            <xsd:complexType>
              <xsd:all>
                <xsd:element ref="ns1:Resource_x0020_Type"/>
                <xsd:element ref="ns1:Brand" minOccurs="0"/>
                <xsd:element ref="ns1:Business_x0020_Unit" minOccurs="0"/>
                <xsd:element ref="ns1:Product" minOccurs="0"/>
                <xsd:element ref="ns1:Document_x0020_Language" minOccurs="0"/>
                <xsd:element ref="ns1:Document_x0020_Size" minOccurs="0"/>
                <xsd:element ref="ns1:Image_x0020_File_x0020_Type" minOccurs="0"/>
                <xsd:element ref="ns1:Image_x0020_Color_x0020_Type" minOccurs="0"/>
                <xsd:element ref="ns1:Image_x0020_Use" minOccurs="0"/>
                <xsd:element ref="ns1:File_x0020_Format" minOccurs="0"/>
                <xsd:element ref="ns1:Language" minOccurs="0"/>
                <xsd:element ref="ns1:Description0" minOccurs="0"/>
                <xsd:element ref="ns1:MediaServiceMetadata" minOccurs="0"/>
                <xsd:element ref="ns1:MediaServiceFastMetadata" minOccurs="0"/>
                <xsd:element ref="ns3:SharedWithUsers" minOccurs="0"/>
                <xsd:element ref="ns3:SharedWithDetails" minOccurs="0"/>
                <xsd:element ref="ns1:MediaServiceAutoKeyPoints" minOccurs="0"/>
                <xsd:element ref="ns1:MediaServiceKeyPoints" minOccurs="0"/>
                <xsd:element ref="ns1:MediaServiceAutoTags" minOccurs="0"/>
                <xsd:element ref="ns1:MediaServiceGenerationTime" minOccurs="0"/>
                <xsd:element ref="ns1:MediaServiceEventHashCode" minOccurs="0"/>
                <xsd:element ref="ns1: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f2dca-b829-494a-bc66-3cbb4899de07" elementFormDefault="qualified">
    <xsd:import namespace="http://schemas.microsoft.com/office/2006/documentManagement/types"/>
    <xsd:import namespace="http://schemas.microsoft.com/office/infopath/2007/PartnerControls"/>
    <xsd:element name="Resource_x0020_Type" ma:index="0" ma:displayName="Resource Type" ma:format="Dropdown" ma:internalName="Resource_x0020_Type" ma:readOnly="false">
      <xsd:simpleType>
        <xsd:restriction base="dms:Choice">
          <xsd:enumeration value="Style Guides"/>
          <xsd:enumeration value="Logos"/>
          <xsd:enumeration value="Photos"/>
          <xsd:enumeration value="Icons"/>
          <xsd:enumeration value="Microsoft Word templates"/>
          <xsd:enumeration value="Microsoft PowerPoint templates"/>
          <xsd:enumeration value="Email Signatures"/>
          <xsd:enumeration value="Creative requests"/>
          <xsd:enumeration value="Letterheads"/>
          <xsd:enumeration value="Training Documents"/>
          <xsd:enumeration value="Templates"/>
          <xsd:enumeration value="Creative Process Documents"/>
          <xsd:enumeration value="Executive Biographies"/>
          <xsd:enumeration value="Business Cards"/>
          <xsd:enumeration value="Digital Business Cards"/>
          <xsd:enumeration value="Miscellaneous Documents"/>
          <xsd:enumeration value="FAQ"/>
          <xsd:enumeration value="Toolkit"/>
          <xsd:enumeration value="Resource Guide"/>
          <xsd:enumeration value="Conference Background"/>
        </xsd:restriction>
      </xsd:simpleType>
    </xsd:element>
    <xsd:element name="Brand" ma:index="1" nillable="true" ma:displayName="Brand" ma:format="Dropdown" ma:internalName="Brand" ma:readOnly="false">
      <xsd:simpleType>
        <xsd:restriction base="dms:Choice">
          <xsd:enumeration value="CSC"/>
          <xsd:enumeration value="Delaware Trust"/>
        </xsd:restriction>
      </xsd:simpleType>
    </xsd:element>
    <xsd:element name="Business_x0020_Unit" ma:index="2" nillable="true" ma:displayName="Business Unit" ma:format="Dropdown" ma:internalName="Business_x0020_Unit" ma:readOnly="false">
      <xsd:simpleType>
        <xsd:restriction base="dms:Choice">
          <xsd:enumeration value="CSC Main Brand"/>
          <xsd:enumeration value="Corporate and Law Firm"/>
          <xsd:enumeration value="Delaware Trust"/>
          <xsd:enumeration value="Digital Brand Services"/>
          <xsd:enumeration value="eRecording"/>
          <xsd:enumeration value="GFM"/>
          <xsd:enumeration value="incorporate.com"/>
        </xsd:restriction>
      </xsd:simpleType>
    </xsd:element>
    <xsd:element name="Product" ma:index="3" nillable="true" ma:displayName="Product" ma:format="Dropdown" ma:internalName="Product" ma:readOnly="false">
      <xsd:simpleType>
        <xsd:restriction base="dms:Choice">
          <xsd:enumeration value="None"/>
          <xsd:enumeration value="Annual Reports"/>
          <xsd:enumeration value="Business Licenses"/>
          <xsd:enumeration value="Concierge Services"/>
          <xsd:enumeration value="DBS"/>
          <xsd:enumeration value="Delaware E-Filing"/>
          <xsd:enumeration value="Delaware Trust"/>
          <xsd:enumeration value="Entity Management"/>
          <xsd:enumeration value="eRecording"/>
          <xsd:enumeration value="Global Subsidiary Management"/>
          <xsd:enumeration value="Law Firm Services"/>
          <xsd:enumeration value="Matter Management"/>
          <xsd:enumeration value="Registered Agent"/>
          <xsd:enumeration value="UCC"/>
        </xsd:restriction>
      </xsd:simpleType>
    </xsd:element>
    <xsd:element name="Document_x0020_Language" ma:index="5" nillable="true" ma:displayName="Document Language" ma:default="English" ma:format="Dropdown" ma:internalName="Document_x0020_Language">
      <xsd:simpleType>
        <xsd:restriction base="dms:Choice">
          <xsd:enumeration value="English"/>
          <xsd:enumeration value="French"/>
          <xsd:enumeration value="German"/>
          <xsd:enumeration value="Spanish"/>
          <xsd:enumeration value="Mandarin"/>
          <xsd:enumeration value="Japanese"/>
        </xsd:restriction>
      </xsd:simpleType>
    </xsd:element>
    <xsd:element name="Document_x0020_Size" ma:index="6" nillable="true" ma:displayName="Document Size" ma:format="Dropdown" ma:internalName="Document_x0020_Size" ma:readOnly="false">
      <xsd:simpleType>
        <xsd:restriction base="dms:Choice">
          <xsd:enumeration value="Letter"/>
          <xsd:enumeration value="A1"/>
        </xsd:restriction>
      </xsd:simpleType>
    </xsd:element>
    <xsd:element name="Image_x0020_File_x0020_Type" ma:index="7" nillable="true" ma:displayName="Image File Type" ma:format="Dropdown" ma:internalName="Image_x0020_File_x0020_Type" ma:readOnly="false">
      <xsd:simpleType>
        <xsd:restriction base="dms:Choice">
          <xsd:enumeration value="EPS"/>
          <xsd:enumeration value="JPG"/>
        </xsd:restriction>
      </xsd:simpleType>
    </xsd:element>
    <xsd:element name="Image_x0020_Color_x0020_Type" ma:index="8" nillable="true" ma:displayName="Image Color Type" ma:format="Dropdown" ma:internalName="Image_x0020_Color_x0020_Type" ma:readOnly="false">
      <xsd:simpleType>
        <xsd:restriction base="dms:Choice">
          <xsd:enumeration value="CMYK"/>
          <xsd:enumeration value="RGB"/>
        </xsd:restriction>
      </xsd:simpleType>
    </xsd:element>
    <xsd:element name="Image_x0020_Use" ma:index="9" nillable="true" ma:displayName="Image Use" ma:format="Dropdown" ma:internalName="Image_x0020_Use" ma:readOnly="false">
      <xsd:simpleType>
        <xsd:restriction base="dms:Choice">
          <xsd:enumeration value="Print"/>
          <xsd:enumeration value="Web"/>
        </xsd:restriction>
      </xsd:simpleType>
    </xsd:element>
    <xsd:element name="File_x0020_Format" ma:index="14" nillable="true" ma:displayName="File Format" ma:format="Dropdown" ma:internalName="File_x0020_Format" ma:readOnly="false">
      <xsd:simpleType>
        <xsd:restriction base="dms:Choice">
          <xsd:enumeration value="Letter"/>
          <xsd:enumeration value="A4"/>
        </xsd:restriction>
      </xsd:simpleType>
    </xsd:element>
    <xsd:element name="Language" ma:index="15" nillable="true" ma:displayName="Language" ma:default="English" ma:format="Dropdown" ma:internalName="Language" ma:readOnly="false">
      <xsd:simpleType>
        <xsd:restriction base="dms:Choice">
          <xsd:enumeration value="English"/>
          <xsd:enumeration value="German"/>
          <xsd:enumeration value="French"/>
          <xsd:enumeration value="Chinese"/>
          <xsd:enumeration value="Japanese"/>
          <xsd:enumeration value="Spanish"/>
        </xsd:restriction>
      </xsd:simpleType>
    </xsd:element>
    <xsd:element name="Description0" ma:index="16" nillable="true" ma:displayName="Description" ma:internalName="Description0" ma:readOnly="false">
      <xsd:simpleType>
        <xsd:restriction base="dms:Note">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7bd0dc-b71a-4e4e-802d-ad9957c3f4b7"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0" ma:displayName="File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F7896D-A354-40E2-9CC1-AEB2F0CCF074}">
  <ds:schemaRefs>
    <ds:schemaRef ds:uri="http://schemas.microsoft.com/sharepoint/v3/contenttype/forms"/>
  </ds:schemaRefs>
</ds:datastoreItem>
</file>

<file path=customXml/itemProps2.xml><?xml version="1.0" encoding="utf-8"?>
<ds:datastoreItem xmlns:ds="http://schemas.openxmlformats.org/officeDocument/2006/customXml" ds:itemID="{4E0430F8-7B95-4C5B-B458-6EC42446A950}">
  <ds:schemaRefs>
    <ds:schemaRef ds:uri="7c7bd0dc-b71a-4e4e-802d-ad9957c3f4b7"/>
    <ds:schemaRef ds:uri="3cdf2dca-b829-494a-bc66-3cbb4899de07"/>
    <ds:schemaRef ds:uri="http://schemas.openxmlformats.org/package/2006/metadata/core-properties"/>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A67D1A27-B9E6-4E38-9054-7CE871C00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f2dca-b829-494a-bc66-3cbb4899de07"/>
    <ds:schemaRef ds:uri="7c7bd0dc-b71a-4e4e-802d-ad9957c3f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4789</TotalTime>
  <Words>1113</Words>
  <Application>Microsoft Office PowerPoint</Application>
  <PresentationFormat>Widescreen</PresentationFormat>
  <Paragraphs>177</Paragraphs>
  <Slides>16</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.AppleSystemUIFont</vt:lpstr>
      <vt:lpstr>Aptos</vt:lpstr>
      <vt:lpstr>Arial</vt:lpstr>
      <vt:lpstr>Calibri</vt:lpstr>
      <vt:lpstr>Cambria</vt:lpstr>
      <vt:lpstr>CambriaMath</vt:lpstr>
      <vt:lpstr>Century Gothic</vt:lpstr>
      <vt:lpstr>Courier New</vt:lpstr>
      <vt:lpstr>Wingdings</vt:lpstr>
      <vt:lpstr>Office Theme</vt:lpstr>
      <vt:lpstr> </vt:lpstr>
      <vt:lpstr>Agenda</vt:lpstr>
      <vt:lpstr>PowerPoint Presentation</vt:lpstr>
      <vt:lpstr>PowerPoint Presentation</vt:lpstr>
      <vt:lpstr>PowerPoint Presentation</vt:lpstr>
      <vt:lpstr>PowerPoint Presentation</vt:lpstr>
      <vt:lpstr>PowerPoint Presentation</vt:lpstr>
      <vt:lpstr>PowerPoint Presentation</vt:lpstr>
      <vt:lpstr>Empowering Growth: Our Comprehensive Approach to Colleague Development in India</vt:lpstr>
      <vt:lpstr>CSC India: Nurturing Growth, Embracing Balance Amid Challenges</vt:lpstr>
      <vt:lpstr>Defining the Hiring Process</vt:lpstr>
      <vt:lpstr>Most Common Hiring Questions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a Recruiter Tech in India</dc:title>
  <dc:creator>Beverly, Charisse</dc:creator>
  <cp:lastModifiedBy>Mridula Vasu</cp:lastModifiedBy>
  <cp:revision>15</cp:revision>
  <dcterms:created xsi:type="dcterms:W3CDTF">2024-03-18T14:07:47Z</dcterms:created>
  <dcterms:modified xsi:type="dcterms:W3CDTF">2025-04-21T11:43:09Z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0x0101000D60F3A9ED73514480A04CD28B3AD9E8</vt:lpwstr>
  </property>
</Properties>
</file>